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notesSlides/notesSlide1.xml" ContentType="application/vnd.openxmlformats-officedocument.presentationml.notesSlide+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notesSlides/notesSlide2.xml" ContentType="application/vnd.openxmlformats-officedocument.presentationml.notesSl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notesSlides/notesSlide3.xml" ContentType="application/vnd.openxmlformats-officedocument.presentationml.notesSlide+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notesSlides/notesSlide4.xml" ContentType="application/vnd.openxmlformats-officedocument.presentationml.notesSlide+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notesSlides/notesSlide5.xml" ContentType="application/vnd.openxmlformats-officedocument.presentationml.notesSlide+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6.xml" ContentType="application/vnd.openxmlformats-officedocument.presentationml.notesSlide+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notesSlides/notesSlide7.xml" ContentType="application/vnd.openxmlformats-officedocument.presentationml.notesSlide+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notesSlides/notesSlide8.xml" ContentType="application/vnd.openxmlformats-officedocument.presentationml.notesSlide+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notesSlides/notesSlide9.xml" ContentType="application/vnd.openxmlformats-officedocument.presentationml.notesSlide+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notesSlides/notesSlide10.xml" ContentType="application/vnd.openxmlformats-officedocument.presentationml.notesSlide+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14"/>
  </p:notesMasterIdLst>
  <p:handoutMasterIdLst>
    <p:handoutMasterId r:id="rId15"/>
  </p:handoutMasterIdLst>
  <p:sldIdLst>
    <p:sldId id="256" r:id="rId2"/>
    <p:sldId id="269" r:id="rId3"/>
    <p:sldId id="257" r:id="rId4"/>
    <p:sldId id="258" r:id="rId5"/>
    <p:sldId id="270" r:id="rId6"/>
    <p:sldId id="259" r:id="rId7"/>
    <p:sldId id="272" r:id="rId8"/>
    <p:sldId id="260" r:id="rId9"/>
    <p:sldId id="261" r:id="rId10"/>
    <p:sldId id="271" r:id="rId11"/>
    <p:sldId id="265" r:id="rId12"/>
    <p:sldId id="268" r:id="rId13"/>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7" orient="horz" pos="2500" userDrawn="1">
          <p15:clr>
            <a:srgbClr val="A4A3A4"/>
          </p15:clr>
        </p15:guide>
        <p15:guide id="8" pos="495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F1E4"/>
    <a:srgbClr val="B8D3E8"/>
    <a:srgbClr val="197DCE"/>
    <a:srgbClr val="BC7FBB"/>
    <a:srgbClr val="7FC6E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84E427A-3D55-4303-BF80-6455036E1DE7}">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8603FDC-E32A-4AB5-989C-0864C3EAD2B8}" styleName="Themed Style 2 - Accent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031" autoAdjust="0"/>
    <p:restoredTop sz="89988" autoAdjust="0"/>
  </p:normalViewPr>
  <p:slideViewPr>
    <p:cSldViewPr snapToGrid="0" showGuides="1">
      <p:cViewPr varScale="1">
        <p:scale>
          <a:sx n="79" d="100"/>
          <a:sy n="79" d="100"/>
        </p:scale>
        <p:origin x="114" y="606"/>
      </p:cViewPr>
      <p:guideLst>
        <p:guide pos="3840"/>
        <p:guide orient="horz" pos="2500"/>
        <p:guide pos="4951"/>
      </p:guideLst>
    </p:cSldViewPr>
  </p:slideViewPr>
  <p:notesTextViewPr>
    <p:cViewPr>
      <p:scale>
        <a:sx n="1" d="1"/>
        <a:sy n="1" d="1"/>
      </p:scale>
      <p:origin x="0" y="0"/>
    </p:cViewPr>
  </p:notesTextViewPr>
  <p:notesViewPr>
    <p:cSldViewPr snapToGrid="0">
      <p:cViewPr varScale="1">
        <p:scale>
          <a:sx n="86" d="100"/>
          <a:sy n="86" d="100"/>
        </p:scale>
        <p:origin x="3000" y="7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a:extLst>
              <a:ext uri="{FF2B5EF4-FFF2-40B4-BE49-F238E27FC236}">
                <a16:creationId xmlns:a16="http://schemas.microsoft.com/office/drawing/2014/main" id="{BA013A81-3DCA-48FF-B1B3-A7C975A2780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a:p>
        </p:txBody>
      </p:sp>
      <p:sp>
        <p:nvSpPr>
          <p:cNvPr id="3" name="Espace réservé de la date 2">
            <a:extLst>
              <a:ext uri="{FF2B5EF4-FFF2-40B4-BE49-F238E27FC236}">
                <a16:creationId xmlns:a16="http://schemas.microsoft.com/office/drawing/2014/main" id="{A1C77BA0-3528-427C-9BE2-79D49213FF49}"/>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86822D2-919E-4CBD-AF69-DE0EC2892FE9}" type="datetime1">
              <a:rPr lang="fr-FR" smtClean="0"/>
              <a:t>16/06/2020</a:t>
            </a:fld>
            <a:endParaRPr lang="fr-FR"/>
          </a:p>
        </p:txBody>
      </p:sp>
      <p:sp>
        <p:nvSpPr>
          <p:cNvPr id="4" name="Espace réservé du pied de page 3">
            <a:extLst>
              <a:ext uri="{FF2B5EF4-FFF2-40B4-BE49-F238E27FC236}">
                <a16:creationId xmlns:a16="http://schemas.microsoft.com/office/drawing/2014/main" id="{29A05A8F-DB20-403E-B1F6-934526320FE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a:p>
        </p:txBody>
      </p:sp>
      <p:sp>
        <p:nvSpPr>
          <p:cNvPr id="5" name="Espace réservé du numéro de diapositive 4">
            <a:extLst>
              <a:ext uri="{FF2B5EF4-FFF2-40B4-BE49-F238E27FC236}">
                <a16:creationId xmlns:a16="http://schemas.microsoft.com/office/drawing/2014/main" id="{A1B1CAF2-EBF9-46DA-A085-6592F7330818}"/>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840DF807-07AB-4E04-861A-CD3923A871F5}" type="slidenum">
              <a:rPr lang="fr-FR" smtClean="0"/>
              <a:t>‹N°›</a:t>
            </a:fld>
            <a:endParaRPr lang="fr-FR"/>
          </a:p>
        </p:txBody>
      </p:sp>
    </p:spTree>
    <p:extLst>
      <p:ext uri="{BB962C8B-B14F-4D97-AF65-F5344CB8AC3E}">
        <p14:creationId xmlns:p14="http://schemas.microsoft.com/office/powerpoint/2010/main" val="2443768368"/>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2.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fr-FR" noProof="0"/>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2CD19B-B2A5-45DC-AEC2-83AAB1F80261}" type="datetime1">
              <a:rPr lang="fr-FR" noProof="0" smtClean="0"/>
              <a:pPr/>
              <a:t>16/06/2020</a:t>
            </a:fld>
            <a:endParaRPr lang="fr-FR" noProof="0"/>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fr-FR" noProof="0"/>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fr-FR" noProof="0"/>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3D78A92-0141-4330-8F3E-FAADFAC23844}" type="slidenum">
              <a:rPr lang="fr-FR" noProof="0" smtClean="0"/>
              <a:t>‹N°›</a:t>
            </a:fld>
            <a:endParaRPr lang="fr-FR" noProof="0"/>
          </a:p>
        </p:txBody>
      </p:sp>
    </p:spTree>
    <p:extLst>
      <p:ext uri="{BB962C8B-B14F-4D97-AF65-F5344CB8AC3E}">
        <p14:creationId xmlns:p14="http://schemas.microsoft.com/office/powerpoint/2010/main" val="1748887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1</a:t>
            </a:fld>
            <a:endParaRPr lang="fr-FR"/>
          </a:p>
        </p:txBody>
      </p:sp>
    </p:spTree>
    <p:extLst>
      <p:ext uri="{BB962C8B-B14F-4D97-AF65-F5344CB8AC3E}">
        <p14:creationId xmlns:p14="http://schemas.microsoft.com/office/powerpoint/2010/main" val="6635173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11</a:t>
            </a:fld>
            <a:endParaRPr lang="fr-FR"/>
          </a:p>
        </p:txBody>
      </p:sp>
    </p:spTree>
    <p:extLst>
      <p:ext uri="{BB962C8B-B14F-4D97-AF65-F5344CB8AC3E}">
        <p14:creationId xmlns:p14="http://schemas.microsoft.com/office/powerpoint/2010/main" val="4778173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12</a:t>
            </a:fld>
            <a:endParaRPr lang="fr-FR"/>
          </a:p>
        </p:txBody>
      </p:sp>
    </p:spTree>
    <p:extLst>
      <p:ext uri="{BB962C8B-B14F-4D97-AF65-F5344CB8AC3E}">
        <p14:creationId xmlns:p14="http://schemas.microsoft.com/office/powerpoint/2010/main" val="14138184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r>
              <a:rPr lang="fr-BE" sz="1200" b="1" i="1" u="sng" strike="noStrike" kern="1200" baseline="0" dirty="0">
                <a:solidFill>
                  <a:schemeClr val="tx1"/>
                </a:solidFill>
                <a:latin typeface="+mn-lt"/>
                <a:ea typeface="+mn-ea"/>
                <a:cs typeface="+mn-cs"/>
              </a:rPr>
              <a:t>Origine :</a:t>
            </a:r>
          </a:p>
          <a:p>
            <a:r>
              <a:rPr lang="fr-BE" sz="1200" b="0" i="0" u="none" strike="noStrike" kern="1200" baseline="0" dirty="0">
                <a:solidFill>
                  <a:schemeClr val="tx1"/>
                </a:solidFill>
                <a:latin typeface="+mn-lt"/>
                <a:ea typeface="+mn-ea"/>
                <a:cs typeface="+mn-cs"/>
              </a:rPr>
              <a:t>Désir de suivre les informations environnementales de mon espace de vie.</a:t>
            </a:r>
            <a:br>
              <a:rPr lang="fr-BE" sz="1200" b="0" i="0" u="none" strike="noStrike" kern="1200" baseline="0" dirty="0">
                <a:solidFill>
                  <a:schemeClr val="tx1"/>
                </a:solidFill>
                <a:latin typeface="+mn-lt"/>
                <a:ea typeface="+mn-ea"/>
                <a:cs typeface="+mn-cs"/>
              </a:rPr>
            </a:br>
            <a:r>
              <a:rPr lang="fr-BE" sz="1200" b="0" i="0" u="none" strike="noStrike" kern="1200" baseline="0" dirty="0">
                <a:solidFill>
                  <a:schemeClr val="tx1"/>
                </a:solidFill>
                <a:latin typeface="+mn-lt"/>
                <a:ea typeface="+mn-ea"/>
                <a:cs typeface="+mn-cs"/>
              </a:rPr>
              <a:t>Prise de contact avec quelques entreprises afin de voir le potentiel de ce projet.</a:t>
            </a:r>
          </a:p>
          <a:p>
            <a:r>
              <a:rPr lang="fr-BE" sz="1200" b="0" i="0" u="none" strike="noStrike" kern="1200" baseline="0" dirty="0" err="1">
                <a:solidFill>
                  <a:schemeClr val="tx1"/>
                </a:solidFill>
                <a:latin typeface="+mn-lt"/>
                <a:ea typeface="+mn-ea"/>
                <a:cs typeface="+mn-cs"/>
              </a:rPr>
              <a:t>Dreamnet</a:t>
            </a:r>
            <a:r>
              <a:rPr lang="fr-BE" sz="1200" b="0" i="0" u="none" strike="noStrike" kern="1200" baseline="0" dirty="0">
                <a:solidFill>
                  <a:schemeClr val="tx1"/>
                </a:solidFill>
                <a:latin typeface="+mn-lt"/>
                <a:ea typeface="+mn-ea"/>
                <a:cs typeface="+mn-cs"/>
              </a:rPr>
              <a:t> SRL à répondu présent avec intérêt des données liées à la température, humidité, qualité de l’air.</a:t>
            </a:r>
          </a:p>
          <a:p>
            <a:r>
              <a:rPr lang="fr-BE" sz="1200" b="0" i="0" u="none" strike="noStrike" kern="1200" baseline="0" dirty="0">
                <a:solidFill>
                  <a:schemeClr val="tx1"/>
                </a:solidFill>
                <a:latin typeface="+mn-lt"/>
                <a:ea typeface="+mn-ea"/>
                <a:cs typeface="+mn-cs"/>
              </a:rPr>
              <a:t>Patrick </a:t>
            </a:r>
            <a:r>
              <a:rPr lang="fr-BE" sz="1200" b="0" i="0" u="none" strike="noStrike" kern="1200" baseline="0" dirty="0" err="1">
                <a:solidFill>
                  <a:schemeClr val="tx1"/>
                </a:solidFill>
                <a:latin typeface="+mn-lt"/>
                <a:ea typeface="+mn-ea"/>
                <a:cs typeface="+mn-cs"/>
              </a:rPr>
              <a:t>Lecock</a:t>
            </a:r>
            <a:r>
              <a:rPr lang="fr-BE" sz="1200" b="0" i="0" u="none" strike="noStrike" kern="1200" baseline="0" dirty="0">
                <a:solidFill>
                  <a:schemeClr val="tx1"/>
                </a:solidFill>
                <a:latin typeface="+mn-lt"/>
                <a:ea typeface="+mn-ea"/>
                <a:cs typeface="+mn-cs"/>
              </a:rPr>
              <a:t>, rencontré via professeur </a:t>
            </a:r>
            <a:r>
              <a:rPr lang="fr-BE" sz="1200" b="0" i="0" u="none" strike="noStrike" kern="1200" baseline="0" dirty="0" err="1">
                <a:solidFill>
                  <a:schemeClr val="tx1"/>
                </a:solidFill>
                <a:latin typeface="+mn-lt"/>
                <a:ea typeface="+mn-ea"/>
                <a:cs typeface="+mn-cs"/>
              </a:rPr>
              <a:t>Dewulf</a:t>
            </a:r>
            <a:r>
              <a:rPr lang="fr-BE" sz="1200" b="0" i="0" u="none" strike="noStrike" kern="1200" baseline="0" dirty="0">
                <a:solidFill>
                  <a:schemeClr val="tx1"/>
                </a:solidFill>
                <a:latin typeface="+mn-lt"/>
                <a:ea typeface="+mn-ea"/>
                <a:cs typeface="+mn-cs"/>
              </a:rPr>
              <a:t>, marque son intérêt pour la détection de gaz (oxyde de silicium) au sein d’une carrière et la prise en charge du protocole </a:t>
            </a:r>
            <a:r>
              <a:rPr lang="fr-BE" sz="1200" b="0" i="0" u="none" strike="noStrike" kern="1200" baseline="0" dirty="0" err="1">
                <a:solidFill>
                  <a:schemeClr val="tx1"/>
                </a:solidFill>
                <a:latin typeface="+mn-lt"/>
                <a:ea typeface="+mn-ea"/>
                <a:cs typeface="+mn-cs"/>
              </a:rPr>
              <a:t>Zigbee</a:t>
            </a:r>
            <a:r>
              <a:rPr lang="fr-BE" sz="1200" b="0" i="0" u="none" strike="noStrike" kern="1200" baseline="0" dirty="0">
                <a:solidFill>
                  <a:schemeClr val="tx1"/>
                </a:solidFill>
                <a:latin typeface="+mn-lt"/>
                <a:ea typeface="+mn-ea"/>
                <a:cs typeface="+mn-cs"/>
              </a:rPr>
              <a:t> même si pour ce dernier, le développement à été dit comme intéressant mais non nécessaire par le client.</a:t>
            </a:r>
          </a:p>
          <a:p>
            <a:endParaRPr lang="fr-BE" sz="1200" b="0" i="0" u="none" strike="noStrike" kern="1200" baseline="0" dirty="0">
              <a:solidFill>
                <a:schemeClr val="tx1"/>
              </a:solidFill>
              <a:latin typeface="+mn-lt"/>
              <a:ea typeface="+mn-ea"/>
              <a:cs typeface="+mn-cs"/>
            </a:endParaRPr>
          </a:p>
          <a:p>
            <a:r>
              <a:rPr lang="fr-BE" sz="1200" b="1" i="1" u="sng" strike="noStrike" kern="1200" baseline="0" dirty="0">
                <a:solidFill>
                  <a:schemeClr val="tx1"/>
                </a:solidFill>
                <a:latin typeface="+mn-lt"/>
                <a:ea typeface="+mn-ea"/>
                <a:cs typeface="+mn-cs"/>
              </a:rPr>
              <a:t>But :</a:t>
            </a:r>
            <a:endParaRPr lang="fr-BE" sz="1200" b="0" i="0" u="none" strike="noStrike" kern="1200" baseline="0" dirty="0">
              <a:solidFill>
                <a:schemeClr val="tx1"/>
              </a:solidFill>
              <a:latin typeface="+mn-lt"/>
              <a:ea typeface="+mn-ea"/>
              <a:cs typeface="+mn-cs"/>
            </a:endParaRPr>
          </a:p>
          <a:p>
            <a:r>
              <a:rPr lang="fr-BE" sz="1200" b="0" i="0" u="none" strike="noStrike" kern="1200" baseline="0" dirty="0">
                <a:solidFill>
                  <a:schemeClr val="tx1"/>
                </a:solidFill>
                <a:latin typeface="+mn-lt"/>
                <a:ea typeface="+mn-ea"/>
                <a:cs typeface="+mn-cs"/>
              </a:rPr>
              <a:t>Permettre l’optimisation de l’environnement du personnel.</a:t>
            </a:r>
          </a:p>
          <a:p>
            <a:r>
              <a:rPr lang="fr-BE" sz="1200" b="0" i="0" u="none" strike="noStrike" kern="1200" baseline="0" dirty="0">
                <a:solidFill>
                  <a:schemeClr val="tx1"/>
                </a:solidFill>
                <a:latin typeface="+mn-lt"/>
                <a:ea typeface="+mn-ea"/>
                <a:cs typeface="+mn-cs"/>
              </a:rPr>
              <a:t>Des études ont prouvé qu’une pièce à bonne température ambiante et avec une qualité d’air adéquate permet d’aider à la concentration et à améliorer l’état de santé ainsi que la productivité de l’être humain.</a:t>
            </a:r>
          </a:p>
          <a:p>
            <a:r>
              <a:rPr lang="fr-BE" sz="1200" b="0" i="0" u="none" strike="noStrike" kern="1200" baseline="0" dirty="0">
                <a:solidFill>
                  <a:schemeClr val="tx1"/>
                </a:solidFill>
                <a:latin typeface="+mn-lt"/>
                <a:ea typeface="+mn-ea"/>
                <a:cs typeface="+mn-cs"/>
              </a:rPr>
              <a:t>De multiples articles ont été publiés, tant venant de chercheurs que de journalistes se basant sur les différentes études réalisées. </a:t>
            </a:r>
          </a:p>
          <a:p>
            <a:endParaRPr lang="fr-BE" sz="1200" b="0" i="0" u="none" strike="noStrike" kern="1200" baseline="0" dirty="0">
              <a:solidFill>
                <a:schemeClr val="tx1"/>
              </a:solidFill>
              <a:latin typeface="+mn-lt"/>
              <a:ea typeface="+mn-ea"/>
              <a:cs typeface="+mn-cs"/>
            </a:endParaRPr>
          </a:p>
          <a:p>
            <a:r>
              <a:rPr lang="fr-BE" sz="1200" b="0" i="0" u="none" strike="noStrike" kern="1200" baseline="0" dirty="0">
                <a:solidFill>
                  <a:schemeClr val="tx1"/>
                </a:solidFill>
                <a:latin typeface="+mn-lt"/>
                <a:ea typeface="+mn-ea"/>
                <a:cs typeface="+mn-cs"/>
              </a:rPr>
              <a:t>Quelques sources : </a:t>
            </a:r>
            <a:r>
              <a:rPr lang="fr-FR" sz="1200" b="0" i="0" u="none" strike="noStrike" kern="1200" baseline="0" dirty="0">
                <a:solidFill>
                  <a:schemeClr val="tx1"/>
                </a:solidFill>
                <a:latin typeface="+mn-lt"/>
                <a:ea typeface="+mn-ea"/>
                <a:cs typeface="+mn-cs"/>
              </a:rPr>
              <a:t>https://www.francetvinfo.fr/replay-radio/c-est-mon-boulot/la-chaleur-a-des-effets-negatifssur-la-productivite_3486911.html , https://www.forbes.fr/management/bonheur-au-travail-le-corps-ce-grand-oublie/</a:t>
            </a:r>
          </a:p>
          <a:p>
            <a:endParaRPr lang="fr-BE" sz="1200" b="0" i="0" u="none" strike="noStrike" kern="1200" baseline="0" dirty="0">
              <a:solidFill>
                <a:schemeClr val="tx1"/>
              </a:solidFill>
              <a:latin typeface="+mn-lt"/>
              <a:ea typeface="+mn-ea"/>
              <a:cs typeface="+mn-cs"/>
            </a:endParaRPr>
          </a:p>
          <a:p>
            <a:r>
              <a:rPr lang="fr-BE" sz="1200" b="0" i="0" u="none" strike="noStrike" kern="1200" baseline="0" dirty="0">
                <a:solidFill>
                  <a:schemeClr val="tx1"/>
                </a:solidFill>
                <a:latin typeface="+mn-lt"/>
                <a:ea typeface="+mn-ea"/>
                <a:cs typeface="+mn-cs"/>
              </a:rPr>
              <a:t>De plus, il semblerait que dans le milieu professionnel, la pollution atmosphérique est un facteur aggravant pour les pathologies respiratoires. Un article allant dans ce sens, mettant en corrélation la propagation facilitée du COVID-19 dans ce type d’environnement, a été publié par Le Soir.</a:t>
            </a:r>
          </a:p>
          <a:p>
            <a:r>
              <a:rPr lang="fr-FR" sz="1200" b="0" i="0" u="none" strike="noStrike" kern="1200" baseline="0" dirty="0">
                <a:solidFill>
                  <a:schemeClr val="tx1"/>
                </a:solidFill>
                <a:latin typeface="+mn-lt"/>
                <a:ea typeface="+mn-ea"/>
                <a:cs typeface="+mn-cs"/>
              </a:rPr>
              <a:t>https://www.rtbf.be/info/societe/detail_le-coronavirus-pourrait-rester-plusieurs-heuresdans-l-air-a-cause-de-la-pollution-atmospherique?id=10464049</a:t>
            </a:r>
          </a:p>
          <a:p>
            <a:endParaRPr lang="fr-FR" sz="1200" b="0" i="0" u="none" strike="noStrike" kern="1200" baseline="0" dirty="0">
              <a:solidFill>
                <a:schemeClr val="tx1"/>
              </a:solidFill>
              <a:latin typeface="+mn-lt"/>
              <a:ea typeface="+mn-ea"/>
              <a:cs typeface="+mn-cs"/>
            </a:endParaRPr>
          </a:p>
          <a:p>
            <a:r>
              <a:rPr lang="fr-BE" sz="1200" b="0" i="0" u="none" strike="noStrike" kern="1200" baseline="0" dirty="0">
                <a:solidFill>
                  <a:schemeClr val="tx1"/>
                </a:solidFill>
                <a:latin typeface="+mn-lt"/>
                <a:ea typeface="+mn-ea"/>
                <a:cs typeface="+mn-cs"/>
              </a:rPr>
              <a:t>Possibilité de prévenir d’un éventuel danger dans un milieu de </a:t>
            </a:r>
            <a:r>
              <a:rPr lang="fr-FR" sz="1200" b="0" i="0" u="none" strike="noStrike" kern="1200" baseline="0" dirty="0">
                <a:solidFill>
                  <a:schemeClr val="tx1"/>
                </a:solidFill>
                <a:latin typeface="+mn-lt"/>
                <a:ea typeface="+mn-ea"/>
                <a:cs typeface="+mn-cs"/>
              </a:rPr>
              <a:t>travail à risque.</a:t>
            </a:r>
          </a:p>
          <a:p>
            <a:endParaRPr lang="fr-FR" sz="1200" b="0" i="0" u="none" strike="noStrike" kern="1200" baseline="0" dirty="0">
              <a:solidFill>
                <a:schemeClr val="tx1"/>
              </a:solidFill>
              <a:latin typeface="+mn-lt"/>
              <a:ea typeface="+mn-ea"/>
              <a:cs typeface="+mn-cs"/>
            </a:endParaRPr>
          </a:p>
          <a:p>
            <a:r>
              <a:rPr lang="fr-FR" sz="1200" b="1" i="1" u="sng" strike="noStrike" kern="1200" baseline="0" dirty="0">
                <a:solidFill>
                  <a:schemeClr val="tx1"/>
                </a:solidFill>
                <a:latin typeface="+mn-lt"/>
                <a:ea typeface="+mn-ea"/>
                <a:cs typeface="+mn-cs"/>
              </a:rPr>
              <a:t>COVID-19 :</a:t>
            </a:r>
            <a:endParaRPr lang="fr-FR" sz="1200" b="0" i="0" u="none" strike="noStrike" kern="1200" baseline="0" dirty="0">
              <a:solidFill>
                <a:schemeClr val="tx1"/>
              </a:solidFill>
              <a:latin typeface="+mn-lt"/>
              <a:ea typeface="+mn-ea"/>
              <a:cs typeface="+mn-cs"/>
            </a:endParaRPr>
          </a:p>
          <a:p>
            <a:pPr marL="171450" indent="-171450">
              <a:buFont typeface="Arial" panose="020B0604020202020204" pitchFamily="34" charset="0"/>
              <a:buChar char="•"/>
            </a:pPr>
            <a:r>
              <a:rPr lang="fr-FR" b="0" i="0" u="none" dirty="0"/>
              <a:t>Retard de livraison de certains capteurs (l’un d’entre eux à mis 2 mois pour être livré),</a:t>
            </a:r>
          </a:p>
          <a:p>
            <a:pPr marL="171450" indent="-171450">
              <a:buFont typeface="Arial" panose="020B0604020202020204" pitchFamily="34" charset="0"/>
              <a:buChar char="•"/>
            </a:pPr>
            <a:r>
              <a:rPr lang="fr-FR" b="0" i="0" u="none" dirty="0"/>
              <a:t>Changements du cahier de charges de départ : volonté du client principal d’avoir surtout un appareil de suivi opérationnel et d’une plateforme fonctionnelle sans avoir nécessairement un système de gestion utilisateur au vu du retard occasionné (développement prévu par après).</a:t>
            </a: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3</a:t>
            </a:fld>
            <a:endParaRPr lang="fr-FR"/>
          </a:p>
        </p:txBody>
      </p:sp>
    </p:spTree>
    <p:extLst>
      <p:ext uri="{BB962C8B-B14F-4D97-AF65-F5344CB8AC3E}">
        <p14:creationId xmlns:p14="http://schemas.microsoft.com/office/powerpoint/2010/main" val="22220830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4</a:t>
            </a:fld>
            <a:endParaRPr lang="fr-FR"/>
          </a:p>
        </p:txBody>
      </p:sp>
    </p:spTree>
    <p:extLst>
      <p:ext uri="{BB962C8B-B14F-4D97-AF65-F5344CB8AC3E}">
        <p14:creationId xmlns:p14="http://schemas.microsoft.com/office/powerpoint/2010/main" val="36558019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notes 2"/>
          <p:cNvSpPr>
            <a:spLocks noGrp="1"/>
          </p:cNvSpPr>
          <p:nvPr>
            <p:ph type="body" idx="1"/>
          </p:nvPr>
        </p:nvSpPr>
        <p:spPr/>
        <p:txBody>
          <a:bodyPr/>
          <a:lstStyle/>
          <a:p>
            <a:r>
              <a:rPr lang="fr-FR" dirty="0"/>
              <a:t>https://www.camposcasares.be/</a:t>
            </a:r>
          </a:p>
          <a:p>
            <a:r>
              <a:rPr lang="fr-FR" dirty="0"/>
              <a:t>Si ne répond pas </a:t>
            </a:r>
            <a:r>
              <a:rPr lang="fr-FR" dirty="0">
                <a:sym typeface="Wingdings" panose="05000000000000000000" pitchFamily="2" charset="2"/>
              </a:rPr>
              <a:t> </a:t>
            </a:r>
            <a:r>
              <a:rPr lang="fr-FR" dirty="0" err="1">
                <a:sym typeface="Wingdings" panose="05000000000000000000" pitchFamily="2" charset="2"/>
              </a:rPr>
              <a:t>PyCharm</a:t>
            </a:r>
            <a:r>
              <a:rPr lang="fr-FR" dirty="0">
                <a:sym typeface="Wingdings" panose="05000000000000000000" pitchFamily="2" charset="2"/>
              </a:rPr>
              <a:t>, lancer projet « TFE – </a:t>
            </a:r>
            <a:r>
              <a:rPr lang="fr-FR" dirty="0" err="1">
                <a:sym typeface="Wingdings" panose="05000000000000000000" pitchFamily="2" charset="2"/>
              </a:rPr>
              <a:t>PiSense</a:t>
            </a:r>
            <a:r>
              <a:rPr lang="fr-FR" dirty="0">
                <a:sym typeface="Wingdings" panose="05000000000000000000" pitchFamily="2" charset="2"/>
              </a:rPr>
              <a:t> », dans le dossier </a:t>
            </a:r>
            <a:r>
              <a:rPr lang="fr-FR" b="1" dirty="0">
                <a:sym typeface="Wingdings" panose="05000000000000000000" pitchFamily="2" charset="2"/>
              </a:rPr>
              <a:t>web/www</a:t>
            </a:r>
            <a:r>
              <a:rPr lang="fr-FR" dirty="0">
                <a:sym typeface="Wingdings" panose="05000000000000000000" pitchFamily="2" charset="2"/>
              </a:rPr>
              <a:t> lancer le </a:t>
            </a:r>
            <a:r>
              <a:rPr lang="fr-FR" u="sng" dirty="0">
                <a:sym typeface="Wingdings" panose="05000000000000000000" pitchFamily="2" charset="2"/>
              </a:rPr>
              <a:t>terminal</a:t>
            </a:r>
            <a:r>
              <a:rPr lang="fr-FR" dirty="0">
                <a:sym typeface="Wingdings" panose="05000000000000000000" pitchFamily="2" charset="2"/>
              </a:rPr>
              <a:t>, </a:t>
            </a:r>
            <a:r>
              <a:rPr lang="fr-FR" b="1" dirty="0" err="1">
                <a:sym typeface="Wingdings" panose="05000000000000000000" pitchFamily="2" charset="2"/>
              </a:rPr>
              <a:t>pipenv</a:t>
            </a:r>
            <a:r>
              <a:rPr lang="fr-FR" b="1" dirty="0">
                <a:sym typeface="Wingdings" panose="05000000000000000000" pitchFamily="2" charset="2"/>
              </a:rPr>
              <a:t> </a:t>
            </a:r>
            <a:r>
              <a:rPr lang="fr-FR" b="1" dirty="0" err="1">
                <a:sym typeface="Wingdings" panose="05000000000000000000" pitchFamily="2" charset="2"/>
              </a:rPr>
              <a:t>shell</a:t>
            </a:r>
            <a:r>
              <a:rPr lang="fr-FR" b="1" dirty="0">
                <a:sym typeface="Wingdings" panose="05000000000000000000" pitchFamily="2" charset="2"/>
              </a:rPr>
              <a:t> </a:t>
            </a:r>
            <a:r>
              <a:rPr lang="fr-FR" dirty="0">
                <a:sym typeface="Wingdings" panose="05000000000000000000" pitchFamily="2" charset="2"/>
              </a:rPr>
              <a:t>puis </a:t>
            </a:r>
            <a:r>
              <a:rPr lang="fr-FR" b="1" dirty="0">
                <a:sym typeface="Wingdings" panose="05000000000000000000" pitchFamily="2" charset="2"/>
              </a:rPr>
              <a:t>python run.py</a:t>
            </a:r>
            <a:r>
              <a:rPr lang="fr-FR" dirty="0">
                <a:sym typeface="Wingdings" panose="05000000000000000000" pitchFamily="2" charset="2"/>
              </a:rPr>
              <a:t>.</a:t>
            </a:r>
            <a:br>
              <a:rPr lang="fr-FR" dirty="0">
                <a:sym typeface="Wingdings" panose="05000000000000000000" pitchFamily="2" charset="2"/>
              </a:rPr>
            </a:br>
            <a:r>
              <a:rPr lang="fr-FR" dirty="0">
                <a:sym typeface="Wingdings" panose="05000000000000000000" pitchFamily="2" charset="2"/>
              </a:rPr>
              <a:t>Site accessible en 127.0.0.1:5000</a:t>
            </a:r>
            <a:endParaRPr lang="fr-FR" dirty="0"/>
          </a:p>
        </p:txBody>
      </p:sp>
      <p:sp>
        <p:nvSpPr>
          <p:cNvPr id="4" name="Espace réservé du numéro de diapositive 3"/>
          <p:cNvSpPr>
            <a:spLocks noGrp="1"/>
          </p:cNvSpPr>
          <p:nvPr>
            <p:ph type="sldNum" sz="quarter" idx="5"/>
          </p:nvPr>
        </p:nvSpPr>
        <p:spPr/>
        <p:txBody>
          <a:bodyPr/>
          <a:lstStyle/>
          <a:p>
            <a:pPr rtl="0"/>
            <a:fld id="{53D78A92-0141-4330-8F3E-FAADFAC23844}" type="slidenum">
              <a:rPr lang="fr-FR" noProof="0" smtClean="0"/>
              <a:t>5</a:t>
            </a:fld>
            <a:endParaRPr lang="fr-FR" noProof="0"/>
          </a:p>
        </p:txBody>
      </p:sp>
    </p:spTree>
    <p:extLst>
      <p:ext uri="{BB962C8B-B14F-4D97-AF65-F5344CB8AC3E}">
        <p14:creationId xmlns:p14="http://schemas.microsoft.com/office/powerpoint/2010/main" val="773891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6</a:t>
            </a:fld>
            <a:endParaRPr lang="fr-FR"/>
          </a:p>
        </p:txBody>
      </p:sp>
    </p:spTree>
    <p:extLst>
      <p:ext uri="{BB962C8B-B14F-4D97-AF65-F5344CB8AC3E}">
        <p14:creationId xmlns:p14="http://schemas.microsoft.com/office/powerpoint/2010/main" val="39999639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7</a:t>
            </a:fld>
            <a:endParaRPr lang="fr-FR"/>
          </a:p>
        </p:txBody>
      </p:sp>
    </p:spTree>
    <p:extLst>
      <p:ext uri="{BB962C8B-B14F-4D97-AF65-F5344CB8AC3E}">
        <p14:creationId xmlns:p14="http://schemas.microsoft.com/office/powerpoint/2010/main" val="38709835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8</a:t>
            </a:fld>
            <a:endParaRPr lang="fr-FR"/>
          </a:p>
        </p:txBody>
      </p:sp>
    </p:spTree>
    <p:extLst>
      <p:ext uri="{BB962C8B-B14F-4D97-AF65-F5344CB8AC3E}">
        <p14:creationId xmlns:p14="http://schemas.microsoft.com/office/powerpoint/2010/main" val="38153793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9</a:t>
            </a:fld>
            <a:endParaRPr lang="fr-FR"/>
          </a:p>
        </p:txBody>
      </p:sp>
    </p:spTree>
    <p:extLst>
      <p:ext uri="{BB962C8B-B14F-4D97-AF65-F5344CB8AC3E}">
        <p14:creationId xmlns:p14="http://schemas.microsoft.com/office/powerpoint/2010/main" val="4110222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ce réservé de l’image des diapositives 1"/>
          <p:cNvSpPr>
            <a:spLocks noGrp="1" noRot="1" noChangeAspect="1"/>
          </p:cNvSpPr>
          <p:nvPr>
            <p:ph type="sldImg"/>
          </p:nvPr>
        </p:nvSpPr>
        <p:spPr/>
      </p:sp>
      <p:sp>
        <p:nvSpPr>
          <p:cNvPr id="3" name="Espace réservé des commentaires 2"/>
          <p:cNvSpPr>
            <a:spLocks noGrp="1"/>
          </p:cNvSpPr>
          <p:nvPr>
            <p:ph type="body" idx="1"/>
          </p:nvPr>
        </p:nvSpPr>
        <p:spPr/>
        <p:txBody>
          <a:bodyPr rtlCol="0"/>
          <a:lstStyle/>
          <a:p>
            <a:pPr rtl="0"/>
            <a:endParaRPr lang="fr-FR"/>
          </a:p>
        </p:txBody>
      </p:sp>
      <p:sp>
        <p:nvSpPr>
          <p:cNvPr id="4" name="Espace réservé du numéro de diapositive 3"/>
          <p:cNvSpPr>
            <a:spLocks noGrp="1"/>
          </p:cNvSpPr>
          <p:nvPr>
            <p:ph type="sldNum" sz="quarter" idx="5"/>
          </p:nvPr>
        </p:nvSpPr>
        <p:spPr/>
        <p:txBody>
          <a:bodyPr rtlCol="0"/>
          <a:lstStyle/>
          <a:p>
            <a:pPr rtl="0"/>
            <a:fld id="{53D78A92-0141-4330-8F3E-FAADFAC23844}" type="slidenum">
              <a:rPr lang="fr-FR" smtClean="0"/>
              <a:t>10</a:t>
            </a:fld>
            <a:endParaRPr lang="fr-FR"/>
          </a:p>
        </p:txBody>
      </p:sp>
    </p:spTree>
    <p:extLst>
      <p:ext uri="{BB962C8B-B14F-4D97-AF65-F5344CB8AC3E}">
        <p14:creationId xmlns:p14="http://schemas.microsoft.com/office/powerpoint/2010/main" val="41248587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Diapositive de titre avec dat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12" name="Rectangle 11">
            <a:extLst>
              <a:ext uri="{FF2B5EF4-FFF2-40B4-BE49-F238E27FC236}">
                <a16:creationId xmlns:a16="http://schemas.microsoft.com/office/drawing/2014/main" id="{D846C517-01CF-4924-81A5-DAD4CE0BFA6C}"/>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rtl="0"/>
            <a:endParaRPr lang="fr-FR" noProof="0"/>
          </a:p>
        </p:txBody>
      </p:sp>
      <p:sp>
        <p:nvSpPr>
          <p:cNvPr id="21" name="Espace réservé du texte 26">
            <a:extLst>
              <a:ext uri="{FF2B5EF4-FFF2-40B4-BE49-F238E27FC236}">
                <a16:creationId xmlns:a16="http://schemas.microsoft.com/office/drawing/2014/main" id="{E013E669-E15F-4096-81CC-6637C4A9F9E7}"/>
              </a:ext>
            </a:extLst>
          </p:cNvPr>
          <p:cNvSpPr>
            <a:spLocks noGrp="1"/>
          </p:cNvSpPr>
          <p:nvPr>
            <p:ph type="body" sz="quarter" idx="21" hasCustomPrompt="1"/>
          </p:nvPr>
        </p:nvSpPr>
        <p:spPr>
          <a:xfrm>
            <a:off x="3912235" y="1680191"/>
            <a:ext cx="4367531" cy="324417"/>
          </a:xfrm>
        </p:spPr>
        <p:txBody>
          <a:bodyPr rtlCol="0">
            <a:noAutofit/>
          </a:bodyPr>
          <a:lstStyle>
            <a:lvl1pPr marL="0" indent="0" algn="ctr">
              <a:buNone/>
              <a:defRPr sz="2000" b="1"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20XX</a:t>
            </a:r>
          </a:p>
        </p:txBody>
      </p:sp>
      <p:sp>
        <p:nvSpPr>
          <p:cNvPr id="2" name="Titr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rtlCol="0">
            <a:noAutofit/>
          </a:bodyPr>
          <a:lstStyle>
            <a:lvl1pPr algn="ctr">
              <a:defRPr sz="8000" b="0">
                <a:solidFill>
                  <a:schemeClr val="bg1"/>
                </a:solidFill>
              </a:defRPr>
            </a:lvl1pPr>
          </a:lstStyle>
          <a:p>
            <a:pPr rtl="0"/>
            <a:r>
              <a:rPr lang="fr-FR" noProof="0"/>
              <a:t>PRÉSENTATION</a:t>
            </a:r>
            <a:br>
              <a:rPr lang="fr-FR" noProof="0"/>
            </a:br>
            <a:r>
              <a:rPr lang="fr-FR" noProof="0"/>
              <a:t>TITRE</a:t>
            </a:r>
          </a:p>
        </p:txBody>
      </p:sp>
      <p:sp>
        <p:nvSpPr>
          <p:cNvPr id="23" name="Espace réservé du texte 26">
            <a:extLst>
              <a:ext uri="{FF2B5EF4-FFF2-40B4-BE49-F238E27FC236}">
                <a16:creationId xmlns:a16="http://schemas.microsoft.com/office/drawing/2014/main" id="{5BB088E3-63C1-423F-A939-150B8E1F87A7}"/>
              </a:ext>
            </a:extLst>
          </p:cNvPr>
          <p:cNvSpPr>
            <a:spLocks noGrp="1"/>
          </p:cNvSpPr>
          <p:nvPr>
            <p:ph type="body" sz="quarter" idx="20" hasCustomPrompt="1"/>
          </p:nvPr>
        </p:nvSpPr>
        <p:spPr>
          <a:xfrm>
            <a:off x="3912235" y="1333943"/>
            <a:ext cx="4367531" cy="324417"/>
          </a:xfrm>
        </p:spPr>
        <p:txBody>
          <a:bodyPr rtlCol="0">
            <a:noAutofit/>
          </a:bodyPr>
          <a:lstStyle>
            <a:lvl1pPr marL="0" indent="0" algn="ctr">
              <a:buNone/>
              <a:defRPr sz="23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Mois</a:t>
            </a:r>
          </a:p>
        </p:txBody>
      </p:sp>
      <p:sp>
        <p:nvSpPr>
          <p:cNvPr id="36" name="Espace réservé du texte 14">
            <a:extLst>
              <a:ext uri="{FF2B5EF4-FFF2-40B4-BE49-F238E27FC236}">
                <a16:creationId xmlns:a16="http://schemas.microsoft.com/office/drawing/2014/main" id="{2A3D73F7-77EC-4576-B541-20C032F462DC}"/>
              </a:ext>
            </a:extLst>
          </p:cNvPr>
          <p:cNvSpPr>
            <a:spLocks noGrp="1"/>
          </p:cNvSpPr>
          <p:nvPr userDrawn="1">
            <p:ph type="body" sz="quarter" idx="13" hasCustomPrompt="1"/>
          </p:nvPr>
        </p:nvSpPr>
        <p:spPr>
          <a:xfrm>
            <a:off x="1050857" y="4720037"/>
            <a:ext cx="10090287" cy="1101897"/>
          </a:xfrm>
        </p:spPr>
        <p:txBody>
          <a:bodyPr rtlCol="0">
            <a:noAutofit/>
          </a:bodyPr>
          <a:lstStyle>
            <a:lvl1pPr marL="0" indent="0" algn="ctr">
              <a:buNone/>
              <a:defRPr sz="3500" b="0" i="0">
                <a:solidFill>
                  <a:schemeClr val="bg2"/>
                </a:solidFill>
              </a:defRPr>
            </a:lvl1pPr>
          </a:lstStyle>
          <a:p>
            <a:pPr lvl="0" rtl="0"/>
            <a:r>
              <a:rPr lang="fr-FR" noProof="0"/>
              <a:t>Présentation</a:t>
            </a:r>
            <a:br>
              <a:rPr lang="fr-FR" noProof="0"/>
            </a:br>
            <a:r>
              <a:rPr lang="fr-FR" noProof="0"/>
              <a:t>Slogan</a:t>
            </a:r>
          </a:p>
        </p:txBody>
      </p:sp>
      <p:sp>
        <p:nvSpPr>
          <p:cNvPr id="5" name="Rectangle 4">
            <a:extLst>
              <a:ext uri="{FF2B5EF4-FFF2-40B4-BE49-F238E27FC236}">
                <a16:creationId xmlns:a16="http://schemas.microsoft.com/office/drawing/2014/main" id="{6691BBC0-FAFE-4A57-9925-6182B74C4CB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rtl="0"/>
            <a:endParaRPr lang="fr-FR" noProof="0"/>
          </a:p>
        </p:txBody>
      </p:sp>
    </p:spTree>
    <p:extLst>
      <p:ext uri="{BB962C8B-B14F-4D97-AF65-F5344CB8AC3E}">
        <p14:creationId xmlns:p14="http://schemas.microsoft.com/office/powerpoint/2010/main" val="39668199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Disposition Merci">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12" name="Rectangle 11">
            <a:extLst>
              <a:ext uri="{FF2B5EF4-FFF2-40B4-BE49-F238E27FC236}">
                <a16:creationId xmlns:a16="http://schemas.microsoft.com/office/drawing/2014/main" id="{D846C517-01CF-4924-81A5-DAD4CE0BFA6C}"/>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16" name="Espace réservé du texte 26">
            <a:extLst>
              <a:ext uri="{FF2B5EF4-FFF2-40B4-BE49-F238E27FC236}">
                <a16:creationId xmlns:a16="http://schemas.microsoft.com/office/drawing/2014/main" id="{82190F1B-1701-4806-870F-8FC7F32FE4AA}"/>
              </a:ext>
            </a:extLst>
          </p:cNvPr>
          <p:cNvSpPr>
            <a:spLocks noGrp="1"/>
          </p:cNvSpPr>
          <p:nvPr>
            <p:ph type="body" sz="quarter" idx="21" hasCustomPrompt="1"/>
          </p:nvPr>
        </p:nvSpPr>
        <p:spPr>
          <a:xfrm>
            <a:off x="3912235" y="4222968"/>
            <a:ext cx="4367531" cy="474519"/>
          </a:xfrm>
        </p:spPr>
        <p:txBody>
          <a:bodyPr rtlCol="0">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+7 678 45 67 89</a:t>
            </a:r>
          </a:p>
        </p:txBody>
      </p:sp>
      <p:sp>
        <p:nvSpPr>
          <p:cNvPr id="18" name="Espace réservé du texte 26">
            <a:extLst>
              <a:ext uri="{FF2B5EF4-FFF2-40B4-BE49-F238E27FC236}">
                <a16:creationId xmlns:a16="http://schemas.microsoft.com/office/drawing/2014/main" id="{972B7F81-5409-42D9-B44C-88D9CBD9BAD5}"/>
              </a:ext>
            </a:extLst>
          </p:cNvPr>
          <p:cNvSpPr>
            <a:spLocks noGrp="1"/>
          </p:cNvSpPr>
          <p:nvPr>
            <p:ph type="body" sz="quarter" idx="20" hasCustomPrompt="1"/>
          </p:nvPr>
        </p:nvSpPr>
        <p:spPr>
          <a:xfrm>
            <a:off x="3912235" y="3927698"/>
            <a:ext cx="4367531" cy="288000"/>
          </a:xfrm>
        </p:spPr>
        <p:txBody>
          <a:bodyPr rtlCol="0">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Téléphone</a:t>
            </a:r>
          </a:p>
        </p:txBody>
      </p:sp>
      <p:sp>
        <p:nvSpPr>
          <p:cNvPr id="19" name="Espace réservé du texte 14">
            <a:extLst>
              <a:ext uri="{FF2B5EF4-FFF2-40B4-BE49-F238E27FC236}">
                <a16:creationId xmlns:a16="http://schemas.microsoft.com/office/drawing/2014/main" id="{FAA54554-5CE2-43AD-979D-F095482C49AB}"/>
              </a:ext>
            </a:extLst>
          </p:cNvPr>
          <p:cNvSpPr>
            <a:spLocks noGrp="1"/>
          </p:cNvSpPr>
          <p:nvPr>
            <p:ph type="body" sz="quarter" idx="13" hasCustomPrompt="1"/>
          </p:nvPr>
        </p:nvSpPr>
        <p:spPr>
          <a:xfrm>
            <a:off x="1050857" y="2655074"/>
            <a:ext cx="10090287" cy="606659"/>
          </a:xfrm>
        </p:spPr>
        <p:txBody>
          <a:bodyPr rtlCol="0">
            <a:noAutofit/>
          </a:bodyPr>
          <a:lstStyle>
            <a:lvl1pPr marL="0" indent="0" algn="ctr">
              <a:buNone/>
              <a:defRPr sz="3500" b="0" i="0">
                <a:solidFill>
                  <a:schemeClr val="bg2"/>
                </a:solidFill>
              </a:defRPr>
            </a:lvl1pPr>
          </a:lstStyle>
          <a:p>
            <a:pPr lvl="0" rtl="0"/>
            <a:r>
              <a:rPr lang="fr-FR" noProof="0"/>
              <a:t>David Beaulieu</a:t>
            </a:r>
          </a:p>
        </p:txBody>
      </p:sp>
      <p:sp>
        <p:nvSpPr>
          <p:cNvPr id="20" name="Espace réservé du texte 26">
            <a:extLst>
              <a:ext uri="{FF2B5EF4-FFF2-40B4-BE49-F238E27FC236}">
                <a16:creationId xmlns:a16="http://schemas.microsoft.com/office/drawing/2014/main" id="{A1D8F0C1-128A-435B-8585-F0B32496EC79}"/>
              </a:ext>
            </a:extLst>
          </p:cNvPr>
          <p:cNvSpPr>
            <a:spLocks noGrp="1"/>
          </p:cNvSpPr>
          <p:nvPr>
            <p:ph type="body" sz="quarter" idx="22" hasCustomPrompt="1"/>
          </p:nvPr>
        </p:nvSpPr>
        <p:spPr>
          <a:xfrm>
            <a:off x="3135722" y="5230723"/>
            <a:ext cx="5920556" cy="474519"/>
          </a:xfrm>
        </p:spPr>
        <p:txBody>
          <a:bodyPr rtlCol="0">
            <a:noAutofit/>
          </a:bodyPr>
          <a:lstStyle>
            <a:lvl1pPr marL="0" indent="0" algn="ctr">
              <a:buNone/>
              <a:defRPr sz="3500" b="0" i="0">
                <a:solidFill>
                  <a:schemeClr val="bg1"/>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beaulieu@example.com</a:t>
            </a:r>
          </a:p>
        </p:txBody>
      </p:sp>
      <p:sp>
        <p:nvSpPr>
          <p:cNvPr id="22" name="Espace réservé du texte 26">
            <a:extLst>
              <a:ext uri="{FF2B5EF4-FFF2-40B4-BE49-F238E27FC236}">
                <a16:creationId xmlns:a16="http://schemas.microsoft.com/office/drawing/2014/main" id="{90B48E8B-E525-4852-9167-5281C64B1C37}"/>
              </a:ext>
            </a:extLst>
          </p:cNvPr>
          <p:cNvSpPr>
            <a:spLocks noGrp="1"/>
          </p:cNvSpPr>
          <p:nvPr>
            <p:ph type="body" sz="quarter" idx="23" hasCustomPrompt="1"/>
          </p:nvPr>
        </p:nvSpPr>
        <p:spPr>
          <a:xfrm>
            <a:off x="3912235" y="4929014"/>
            <a:ext cx="4367531" cy="288000"/>
          </a:xfrm>
        </p:spPr>
        <p:txBody>
          <a:bodyPr rtlCol="0">
            <a:noAutofit/>
          </a:bodyPr>
          <a:lstStyle>
            <a:lvl1pPr marL="0" indent="0" algn="ctr">
              <a:buNone/>
              <a:defRPr sz="2000" b="0" i="0">
                <a:solidFill>
                  <a:schemeClr val="bg2"/>
                </a:solidFill>
                <a:latin typeface="+mn-lt"/>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E-mail</a:t>
            </a:r>
          </a:p>
        </p:txBody>
      </p:sp>
      <p:sp>
        <p:nvSpPr>
          <p:cNvPr id="24" name="Titre 1">
            <a:extLst>
              <a:ext uri="{FF2B5EF4-FFF2-40B4-BE49-F238E27FC236}">
                <a16:creationId xmlns:a16="http://schemas.microsoft.com/office/drawing/2014/main" id="{0C5EB90F-1ADD-412B-9044-2CC607B786B1}"/>
              </a:ext>
            </a:extLst>
          </p:cNvPr>
          <p:cNvSpPr>
            <a:spLocks noGrp="1"/>
          </p:cNvSpPr>
          <p:nvPr>
            <p:ph type="title" hasCustomPrompt="1"/>
          </p:nvPr>
        </p:nvSpPr>
        <p:spPr>
          <a:xfrm>
            <a:off x="1050856" y="993494"/>
            <a:ext cx="10104124" cy="1517356"/>
          </a:xfrm>
        </p:spPr>
        <p:txBody>
          <a:bodyPr rtlCol="0">
            <a:noAutofit/>
          </a:bodyPr>
          <a:lstStyle>
            <a:lvl1pPr algn="ctr">
              <a:defRPr sz="8000" b="0">
                <a:solidFill>
                  <a:schemeClr val="bg1"/>
                </a:solidFill>
              </a:defRPr>
            </a:lvl1pPr>
          </a:lstStyle>
          <a:p>
            <a:pPr rtl="0"/>
            <a:r>
              <a:rPr lang="fr-FR" noProof="0"/>
              <a:t>MERCI DE VOTRE ATTENTION !</a:t>
            </a:r>
          </a:p>
        </p:txBody>
      </p:sp>
      <p:sp>
        <p:nvSpPr>
          <p:cNvPr id="25" name="Rectangle 24">
            <a:extLst>
              <a:ext uri="{FF2B5EF4-FFF2-40B4-BE49-F238E27FC236}">
                <a16:creationId xmlns:a16="http://schemas.microsoft.com/office/drawing/2014/main" id="{540A1271-E1E7-40AB-9552-9B4249544008}"/>
              </a:ext>
            </a:extLst>
          </p:cNvPr>
          <p:cNvSpPr/>
          <p:nvPr userDrawn="1"/>
        </p:nvSpPr>
        <p:spPr>
          <a:xfrm>
            <a:off x="3156204" y="2421953"/>
            <a:ext cx="5879592" cy="64008"/>
          </a:xfrm>
          <a:prstGeom prst="rect">
            <a:avLst/>
          </a:prstGeom>
          <a:solidFill>
            <a:schemeClr val="bg2"/>
          </a:solidFill>
          <a:ln w="12700" cap="flat">
            <a:noFill/>
            <a:prstDash val="solid"/>
            <a:miter/>
          </a:ln>
        </p:spPr>
        <p:txBody>
          <a:bodyPr rtlCol="0" anchor="ctr"/>
          <a:lstStyle/>
          <a:p>
            <a:pPr algn="l" rtl="0"/>
            <a:endParaRPr lang="fr-FR" noProof="0"/>
          </a:p>
        </p:txBody>
      </p:sp>
    </p:spTree>
    <p:extLst>
      <p:ext uri="{BB962C8B-B14F-4D97-AF65-F5344CB8AC3E}">
        <p14:creationId xmlns:p14="http://schemas.microsoft.com/office/powerpoint/2010/main" val="13711783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Diapositive de titre">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1DAC5403-E1D0-4032-A9FE-410B2982643C}"/>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12" name="Rectangle 11">
            <a:extLst>
              <a:ext uri="{FF2B5EF4-FFF2-40B4-BE49-F238E27FC236}">
                <a16:creationId xmlns:a16="http://schemas.microsoft.com/office/drawing/2014/main" id="{D846C517-01CF-4924-81A5-DAD4CE0BFA6C}"/>
              </a:ext>
            </a:extLst>
          </p:cNvPr>
          <p:cNvSpPr/>
          <p:nvPr userDrawn="1"/>
        </p:nvSpPr>
        <p:spPr>
          <a:xfrm>
            <a:off x="129540" y="128016"/>
            <a:ext cx="11932920" cy="6601968"/>
          </a:xfrm>
          <a:prstGeom prst="rect">
            <a:avLst/>
          </a:prstGeom>
          <a:gradFill flip="none" rotWithShape="1">
            <a:gsLst>
              <a:gs pos="0">
                <a:schemeClr val="accent2">
                  <a:alpha val="70000"/>
                </a:schemeClr>
              </a:gs>
              <a:gs pos="100000">
                <a:schemeClr val="accent3">
                  <a:alpha val="70000"/>
                </a:schemeClr>
              </a:gs>
            </a:gsLst>
            <a:lin ang="0" scaled="1"/>
            <a:tileRect/>
          </a:gra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199AD403-A15F-4A2F-B050-AB874136E732}"/>
              </a:ext>
            </a:extLst>
          </p:cNvPr>
          <p:cNvSpPr>
            <a:spLocks noGrp="1"/>
          </p:cNvSpPr>
          <p:nvPr>
            <p:ph type="title" hasCustomPrompt="1"/>
          </p:nvPr>
        </p:nvSpPr>
        <p:spPr>
          <a:xfrm>
            <a:off x="1037021" y="2107415"/>
            <a:ext cx="10117959" cy="2281355"/>
          </a:xfrm>
        </p:spPr>
        <p:txBody>
          <a:bodyPr rtlCol="0">
            <a:noAutofit/>
          </a:bodyPr>
          <a:lstStyle>
            <a:lvl1pPr algn="ctr">
              <a:defRPr sz="8000" b="0">
                <a:solidFill>
                  <a:schemeClr val="bg1"/>
                </a:solidFill>
              </a:defRPr>
            </a:lvl1pPr>
          </a:lstStyle>
          <a:p>
            <a:pPr rtl="0"/>
            <a:r>
              <a:rPr lang="fr-FR" noProof="0"/>
              <a:t>PRÉSENTATION</a:t>
            </a:r>
            <a:br>
              <a:rPr lang="fr-FR" noProof="0"/>
            </a:br>
            <a:r>
              <a:rPr lang="fr-FR" noProof="0"/>
              <a:t>TITRE</a:t>
            </a:r>
          </a:p>
        </p:txBody>
      </p:sp>
      <p:sp>
        <p:nvSpPr>
          <p:cNvPr id="5" name="Rectangle 4">
            <a:extLst>
              <a:ext uri="{FF2B5EF4-FFF2-40B4-BE49-F238E27FC236}">
                <a16:creationId xmlns:a16="http://schemas.microsoft.com/office/drawing/2014/main" id="{6691BBC0-FAFE-4A57-9925-6182B74C4CB1}"/>
              </a:ext>
            </a:extLst>
          </p:cNvPr>
          <p:cNvSpPr/>
          <p:nvPr userDrawn="1"/>
        </p:nvSpPr>
        <p:spPr>
          <a:xfrm>
            <a:off x="4879848" y="4453465"/>
            <a:ext cx="2432304" cy="64008"/>
          </a:xfrm>
          <a:prstGeom prst="rect">
            <a:avLst/>
          </a:prstGeom>
          <a:solidFill>
            <a:schemeClr val="bg2"/>
          </a:solidFill>
          <a:ln w="12700" cap="flat">
            <a:noFill/>
            <a:prstDash val="solid"/>
            <a:miter/>
          </a:ln>
        </p:spPr>
        <p:txBody>
          <a:bodyPr rtlCol="0" anchor="ctr"/>
          <a:lstStyle/>
          <a:p>
            <a:pPr algn="l" rtl="0"/>
            <a:endParaRPr lang="fr-FR" noProof="0"/>
          </a:p>
        </p:txBody>
      </p:sp>
      <p:sp>
        <p:nvSpPr>
          <p:cNvPr id="9" name="Sous-titre 2">
            <a:extLst>
              <a:ext uri="{FF2B5EF4-FFF2-40B4-BE49-F238E27FC236}">
                <a16:creationId xmlns:a16="http://schemas.microsoft.com/office/drawing/2014/main" id="{08214E67-DE9D-42F7-B713-798383BBD13A}"/>
              </a:ext>
            </a:extLst>
          </p:cNvPr>
          <p:cNvSpPr>
            <a:spLocks noGrp="1"/>
          </p:cNvSpPr>
          <p:nvPr>
            <p:ph type="subTitle" idx="1"/>
          </p:nvPr>
        </p:nvSpPr>
        <p:spPr>
          <a:xfrm>
            <a:off x="1037021" y="4720036"/>
            <a:ext cx="10117959" cy="1101898"/>
          </a:xfrm>
        </p:spPr>
        <p:txBody>
          <a:bodyPr vert="horz" lIns="91440" tIns="45720" rIns="91440" bIns="45720" rtlCol="0">
            <a:noAutofit/>
          </a:bodyPr>
          <a:lstStyle>
            <a:lvl1pPr marL="0" indent="0" algn="ctr">
              <a:buNone/>
              <a:defRPr lang="en-US" sz="3500" b="0" i="0" dirty="0">
                <a:solidFill>
                  <a:schemeClr val="bg2"/>
                </a:solidFill>
              </a:defRPr>
            </a:lvl1pPr>
          </a:lstStyle>
          <a:p>
            <a:pPr marL="228600" lvl="0" indent="-228600" algn="ctr" rtl="0"/>
            <a:r>
              <a:rPr lang="fr-FR" noProof="0"/>
              <a:t>Modifiez le style des sous-titres du masque</a:t>
            </a:r>
          </a:p>
        </p:txBody>
      </p:sp>
    </p:spTree>
    <p:extLst>
      <p:ext uri="{BB962C8B-B14F-4D97-AF65-F5344CB8AC3E}">
        <p14:creationId xmlns:p14="http://schemas.microsoft.com/office/powerpoint/2010/main" val="403855320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tre et contenu">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5" name="Espace réservé du contenu 2">
            <a:extLst>
              <a:ext uri="{FF2B5EF4-FFF2-40B4-BE49-F238E27FC236}">
                <a16:creationId xmlns:a16="http://schemas.microsoft.com/office/drawing/2014/main" id="{01B00995-C0FC-4EC6-A9B0-828FB28FC47F}"/>
              </a:ext>
            </a:extLst>
          </p:cNvPr>
          <p:cNvSpPr>
            <a:spLocks noGrp="1"/>
          </p:cNvSpPr>
          <p:nvPr>
            <p:ph idx="1" hasCustomPrompt="1"/>
          </p:nvPr>
        </p:nvSpPr>
        <p:spPr>
          <a:xfrm>
            <a:off x="838200" y="1825625"/>
            <a:ext cx="10515600"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8" name="Titre 7">
            <a:extLst>
              <a:ext uri="{FF2B5EF4-FFF2-40B4-BE49-F238E27FC236}">
                <a16:creationId xmlns:a16="http://schemas.microsoft.com/office/drawing/2014/main" id="{51A54DF2-9EE6-43F7-A586-88CA6C624778}"/>
              </a:ext>
            </a:extLst>
          </p:cNvPr>
          <p:cNvSpPr>
            <a:spLocks noGrp="1"/>
          </p:cNvSpPr>
          <p:nvPr>
            <p:ph type="title"/>
          </p:nvPr>
        </p:nvSpPr>
        <p:spPr/>
        <p:txBody>
          <a:bodyPr rtlCol="0"/>
          <a:lstStyle>
            <a:lvl1pPr>
              <a:defRPr>
                <a:solidFill>
                  <a:schemeClr val="bg1"/>
                </a:solidFill>
              </a:defRPr>
            </a:lvl1pPr>
          </a:lstStyle>
          <a:p>
            <a:pPr rtl="0"/>
            <a:r>
              <a:rPr lang="fr-FR" noProof="0"/>
              <a:t>Modifiez le style du titre</a:t>
            </a:r>
          </a:p>
        </p:txBody>
      </p:sp>
    </p:spTree>
    <p:extLst>
      <p:ext uri="{BB962C8B-B14F-4D97-AF65-F5344CB8AC3E}">
        <p14:creationId xmlns:p14="http://schemas.microsoft.com/office/powerpoint/2010/main" val="33351147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Deux contenus">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8" name="Titre 7">
            <a:extLst>
              <a:ext uri="{FF2B5EF4-FFF2-40B4-BE49-F238E27FC236}">
                <a16:creationId xmlns:a16="http://schemas.microsoft.com/office/drawing/2014/main" id="{51A54DF2-9EE6-43F7-A586-88CA6C624778}"/>
              </a:ext>
            </a:extLst>
          </p:cNvPr>
          <p:cNvSpPr>
            <a:spLocks noGrp="1"/>
          </p:cNvSpPr>
          <p:nvPr>
            <p:ph type="title"/>
          </p:nvPr>
        </p:nvSpPr>
        <p:spPr/>
        <p:txBody>
          <a:bodyPr rtlCol="0"/>
          <a:lstStyle>
            <a:lvl1pPr>
              <a:defRPr>
                <a:solidFill>
                  <a:schemeClr val="bg1"/>
                </a:solidFill>
              </a:defRPr>
            </a:lvl1pPr>
          </a:lstStyle>
          <a:p>
            <a:pPr rtl="0"/>
            <a:r>
              <a:rPr lang="fr-FR" noProof="0"/>
              <a:t>Modifiez le style du titre</a:t>
            </a:r>
          </a:p>
        </p:txBody>
      </p:sp>
      <p:sp>
        <p:nvSpPr>
          <p:cNvPr id="11" name="Espace réservé du contenu 2">
            <a:extLst>
              <a:ext uri="{FF2B5EF4-FFF2-40B4-BE49-F238E27FC236}">
                <a16:creationId xmlns:a16="http://schemas.microsoft.com/office/drawing/2014/main" id="{A122F4F2-F130-4DBE-B244-1D59BBE5CD9D}"/>
              </a:ext>
            </a:extLst>
          </p:cNvPr>
          <p:cNvSpPr>
            <a:spLocks noGrp="1"/>
          </p:cNvSpPr>
          <p:nvPr>
            <p:ph sz="half" idx="1" hasCustomPrompt="1"/>
          </p:nvPr>
        </p:nvSpPr>
        <p:spPr>
          <a:xfrm>
            <a:off x="838200" y="1825625"/>
            <a:ext cx="5181600"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12" name="Espace réservé du contenu 3">
            <a:extLst>
              <a:ext uri="{FF2B5EF4-FFF2-40B4-BE49-F238E27FC236}">
                <a16:creationId xmlns:a16="http://schemas.microsoft.com/office/drawing/2014/main" id="{D4CE5575-876A-4335-83ED-6B346DA1B4D2}"/>
              </a:ext>
            </a:extLst>
          </p:cNvPr>
          <p:cNvSpPr>
            <a:spLocks noGrp="1"/>
          </p:cNvSpPr>
          <p:nvPr>
            <p:ph sz="half" idx="2" hasCustomPrompt="1"/>
          </p:nvPr>
        </p:nvSpPr>
        <p:spPr>
          <a:xfrm>
            <a:off x="6172200" y="1825625"/>
            <a:ext cx="5181600" cy="435133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Tree>
    <p:extLst>
      <p:ext uri="{BB962C8B-B14F-4D97-AF65-F5344CB8AC3E}">
        <p14:creationId xmlns:p14="http://schemas.microsoft.com/office/powerpoint/2010/main" val="162503584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omparais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1747488"/>
            <a:ext cx="4428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8" name="Titre 7">
            <a:extLst>
              <a:ext uri="{FF2B5EF4-FFF2-40B4-BE49-F238E27FC236}">
                <a16:creationId xmlns:a16="http://schemas.microsoft.com/office/drawing/2014/main" id="{51A54DF2-9EE6-43F7-A586-88CA6C624778}"/>
              </a:ext>
            </a:extLst>
          </p:cNvPr>
          <p:cNvSpPr>
            <a:spLocks noGrp="1"/>
          </p:cNvSpPr>
          <p:nvPr>
            <p:ph type="title"/>
          </p:nvPr>
        </p:nvSpPr>
        <p:spPr/>
        <p:txBody>
          <a:bodyPr rtlCol="0"/>
          <a:lstStyle>
            <a:lvl1pPr>
              <a:defRPr>
                <a:solidFill>
                  <a:schemeClr val="bg1"/>
                </a:solidFill>
              </a:defRPr>
            </a:lvl1pPr>
          </a:lstStyle>
          <a:p>
            <a:pPr rtl="0"/>
            <a:r>
              <a:rPr lang="fr-FR" noProof="0"/>
              <a:t>Modifiez le style du titre</a:t>
            </a:r>
          </a:p>
        </p:txBody>
      </p:sp>
      <p:sp>
        <p:nvSpPr>
          <p:cNvPr id="11" name="Espace réservé du texte 2">
            <a:extLst>
              <a:ext uri="{FF2B5EF4-FFF2-40B4-BE49-F238E27FC236}">
                <a16:creationId xmlns:a16="http://schemas.microsoft.com/office/drawing/2014/main" id="{D1F82F6E-10E8-4A58-9655-E18D14D7901F}"/>
              </a:ext>
            </a:extLst>
          </p:cNvPr>
          <p:cNvSpPr>
            <a:spLocks noGrp="1"/>
          </p:cNvSpPr>
          <p:nvPr>
            <p:ph type="body" idx="1" hasCustomPrompt="1"/>
          </p:nvPr>
        </p:nvSpPr>
        <p:spPr>
          <a:xfrm>
            <a:off x="839788" y="1840863"/>
            <a:ext cx="5157787" cy="664211"/>
          </a:xfrm>
        </p:spPr>
        <p:txBody>
          <a:bodyPr rtlCol="0"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12" name="Espace réservé du contenu 3">
            <a:extLst>
              <a:ext uri="{FF2B5EF4-FFF2-40B4-BE49-F238E27FC236}">
                <a16:creationId xmlns:a16="http://schemas.microsoft.com/office/drawing/2014/main" id="{C2F6C18E-5BCB-42EF-9310-5BD6E011DF2F}"/>
              </a:ext>
            </a:extLst>
          </p:cNvPr>
          <p:cNvSpPr>
            <a:spLocks noGrp="1"/>
          </p:cNvSpPr>
          <p:nvPr>
            <p:ph sz="half" idx="2" hasCustomPrompt="1"/>
          </p:nvPr>
        </p:nvSpPr>
        <p:spPr>
          <a:xfrm>
            <a:off x="839788" y="2505075"/>
            <a:ext cx="5157787" cy="3684588"/>
          </a:xfrm>
        </p:spPr>
        <p:txBody>
          <a:bodyPr rtlCol="0">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14" name="Espace réservé du texte 4">
            <a:extLst>
              <a:ext uri="{FF2B5EF4-FFF2-40B4-BE49-F238E27FC236}">
                <a16:creationId xmlns:a16="http://schemas.microsoft.com/office/drawing/2014/main" id="{9BA2923F-D123-40C6-A193-B86D683D5B51}"/>
              </a:ext>
            </a:extLst>
          </p:cNvPr>
          <p:cNvSpPr>
            <a:spLocks noGrp="1"/>
          </p:cNvSpPr>
          <p:nvPr>
            <p:ph type="body" sz="quarter" idx="3" hasCustomPrompt="1"/>
          </p:nvPr>
        </p:nvSpPr>
        <p:spPr>
          <a:xfrm>
            <a:off x="6172200" y="1840863"/>
            <a:ext cx="5183188" cy="664212"/>
          </a:xfrm>
        </p:spPr>
        <p:txBody>
          <a:bodyPr rtlCol="0" anchor="b"/>
          <a:lstStyle>
            <a:lvl1pPr marL="0" indent="0">
              <a:buNone/>
              <a:defRPr sz="2400" b="1">
                <a:solidFill>
                  <a:schemeClr val="bg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fr-FR" noProof="0"/>
              <a:t>Modifiez les styles du texte du masque</a:t>
            </a:r>
          </a:p>
        </p:txBody>
      </p:sp>
      <p:sp>
        <p:nvSpPr>
          <p:cNvPr id="16" name="Espace réservé du contenu 5">
            <a:extLst>
              <a:ext uri="{FF2B5EF4-FFF2-40B4-BE49-F238E27FC236}">
                <a16:creationId xmlns:a16="http://schemas.microsoft.com/office/drawing/2014/main" id="{8305C175-94AC-44DD-9321-0A8DBDF22DA9}"/>
              </a:ext>
            </a:extLst>
          </p:cNvPr>
          <p:cNvSpPr>
            <a:spLocks noGrp="1"/>
          </p:cNvSpPr>
          <p:nvPr>
            <p:ph sz="quarter" idx="4" hasCustomPrompt="1"/>
          </p:nvPr>
        </p:nvSpPr>
        <p:spPr>
          <a:xfrm>
            <a:off x="6172200" y="2505075"/>
            <a:ext cx="5183188" cy="3684588"/>
          </a:xfrm>
        </p:spPr>
        <p:txBody>
          <a:bodyPr rtlCol="0">
            <a:normAutofit/>
          </a:bodyPr>
          <a:lstStyle>
            <a:lvl1pPr>
              <a:defRPr sz="2000">
                <a:solidFill>
                  <a:schemeClr val="bg1"/>
                </a:solidFill>
              </a:defRPr>
            </a:lvl1pPr>
            <a:lvl2pPr>
              <a:defRPr sz="1800">
                <a:solidFill>
                  <a:schemeClr val="bg1"/>
                </a:solidFill>
              </a:defRPr>
            </a:lvl2pPr>
            <a:lvl3pPr>
              <a:defRPr sz="1600">
                <a:solidFill>
                  <a:schemeClr val="bg1"/>
                </a:solidFill>
              </a:defRPr>
            </a:lvl3pPr>
            <a:lvl4pPr>
              <a:defRPr sz="1400">
                <a:solidFill>
                  <a:schemeClr val="bg1"/>
                </a:solidFill>
              </a:defRPr>
            </a:lvl4pPr>
            <a:lvl5pPr>
              <a:defRPr sz="1400">
                <a:solidFill>
                  <a:schemeClr val="bg1"/>
                </a:solidFill>
              </a:defRPr>
            </a:lvl5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Tree>
    <p:extLst>
      <p:ext uri="{BB962C8B-B14F-4D97-AF65-F5344CB8AC3E}">
        <p14:creationId xmlns:p14="http://schemas.microsoft.com/office/powerpoint/2010/main" val="2759988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ntenu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1" name="Titr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rtlCol="0" anchor="b"/>
          <a:lstStyle>
            <a:lvl1pPr>
              <a:defRPr sz="3200">
                <a:solidFill>
                  <a:schemeClr val="bg1"/>
                </a:solidFill>
              </a:defRPr>
            </a:lvl1pPr>
          </a:lstStyle>
          <a:p>
            <a:pPr rtl="0"/>
            <a:r>
              <a:rPr lang="fr-FR" noProof="0"/>
              <a:t>Modifiez le style du titre</a:t>
            </a:r>
          </a:p>
        </p:txBody>
      </p:sp>
      <p:sp>
        <p:nvSpPr>
          <p:cNvPr id="12" name="Espace réservé du texte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rtlCol="0"/>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14" name="Espace réservé du contenu 2">
            <a:extLst>
              <a:ext uri="{FF2B5EF4-FFF2-40B4-BE49-F238E27FC236}">
                <a16:creationId xmlns:a16="http://schemas.microsoft.com/office/drawing/2014/main" id="{709FEF38-E3A7-4527-97CB-AF528BAEBA8F}"/>
              </a:ext>
            </a:extLst>
          </p:cNvPr>
          <p:cNvSpPr>
            <a:spLocks noGrp="1"/>
          </p:cNvSpPr>
          <p:nvPr>
            <p:ph idx="1" hasCustomPrompt="1"/>
          </p:nvPr>
        </p:nvSpPr>
        <p:spPr>
          <a:xfrm>
            <a:off x="5180012" y="457200"/>
            <a:ext cx="6172200" cy="5408613"/>
          </a:xfrm>
        </p:spPr>
        <p:txBody>
          <a:bodyPr rtlCol="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vl6pPr>
              <a:defRPr sz="2000"/>
            </a:lvl6pPr>
            <a:lvl7pPr>
              <a:defRPr sz="2000"/>
            </a:lvl7pPr>
            <a:lvl8pPr>
              <a:defRPr sz="2000"/>
            </a:lvl8pPr>
            <a:lvl9pPr>
              <a:defRPr sz="2000"/>
            </a:lvl9p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Tree>
    <p:extLst>
      <p:ext uri="{BB962C8B-B14F-4D97-AF65-F5344CB8AC3E}">
        <p14:creationId xmlns:p14="http://schemas.microsoft.com/office/powerpoint/2010/main" val="372794743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Image avec légen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39" y="128016"/>
            <a:ext cx="11932919"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2105709"/>
            <a:ext cx="374904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1" name="Titre 1">
            <a:extLst>
              <a:ext uri="{FF2B5EF4-FFF2-40B4-BE49-F238E27FC236}">
                <a16:creationId xmlns:a16="http://schemas.microsoft.com/office/drawing/2014/main" id="{B1C3E675-6E45-4A81-AEA3-D36388222894}"/>
              </a:ext>
            </a:extLst>
          </p:cNvPr>
          <p:cNvSpPr>
            <a:spLocks noGrp="1"/>
          </p:cNvSpPr>
          <p:nvPr>
            <p:ph type="title"/>
          </p:nvPr>
        </p:nvSpPr>
        <p:spPr>
          <a:xfrm>
            <a:off x="839788" y="457200"/>
            <a:ext cx="3932237" cy="1600200"/>
          </a:xfrm>
        </p:spPr>
        <p:txBody>
          <a:bodyPr rtlCol="0" anchor="b"/>
          <a:lstStyle>
            <a:lvl1pPr>
              <a:defRPr sz="3200">
                <a:solidFill>
                  <a:schemeClr val="bg1"/>
                </a:solidFill>
              </a:defRPr>
            </a:lvl1pPr>
          </a:lstStyle>
          <a:p>
            <a:pPr rtl="0"/>
            <a:r>
              <a:rPr lang="fr-FR" noProof="0"/>
              <a:t>Modifiez le style du titre</a:t>
            </a:r>
          </a:p>
        </p:txBody>
      </p:sp>
      <p:sp>
        <p:nvSpPr>
          <p:cNvPr id="12" name="Espace réservé du texte 3">
            <a:extLst>
              <a:ext uri="{FF2B5EF4-FFF2-40B4-BE49-F238E27FC236}">
                <a16:creationId xmlns:a16="http://schemas.microsoft.com/office/drawing/2014/main" id="{1E4B599D-7641-40C1-8DAE-110A36403CFF}"/>
              </a:ext>
            </a:extLst>
          </p:cNvPr>
          <p:cNvSpPr>
            <a:spLocks noGrp="1"/>
          </p:cNvSpPr>
          <p:nvPr>
            <p:ph type="body" sz="half" idx="2" hasCustomPrompt="1"/>
          </p:nvPr>
        </p:nvSpPr>
        <p:spPr>
          <a:xfrm>
            <a:off x="839788" y="2177592"/>
            <a:ext cx="3932237" cy="3691396"/>
          </a:xfrm>
        </p:spPr>
        <p:txBody>
          <a:bodyPr rtlCol="0"/>
          <a:lstStyle>
            <a:lvl1pPr marL="0" indent="0">
              <a:buNone/>
              <a:defRPr sz="160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fr-FR" noProof="0"/>
              <a:t>Modifiez les styles du texte du masque</a:t>
            </a:r>
          </a:p>
        </p:txBody>
      </p:sp>
      <p:sp>
        <p:nvSpPr>
          <p:cNvPr id="15" name="Espace réservé d’image 2">
            <a:extLst>
              <a:ext uri="{FF2B5EF4-FFF2-40B4-BE49-F238E27FC236}">
                <a16:creationId xmlns:a16="http://schemas.microsoft.com/office/drawing/2014/main" id="{1B69B4CE-EB2F-46CF-9A80-64E44E5E95AC}"/>
              </a:ext>
            </a:extLst>
          </p:cNvPr>
          <p:cNvSpPr>
            <a:spLocks noGrp="1"/>
          </p:cNvSpPr>
          <p:nvPr>
            <p:ph type="pic" idx="1" hasCustomPrompt="1"/>
          </p:nvPr>
        </p:nvSpPr>
        <p:spPr>
          <a:xfrm>
            <a:off x="5183188" y="457201"/>
            <a:ext cx="6172200" cy="5403850"/>
          </a:xfrm>
        </p:spPr>
        <p:txBody>
          <a:bodyPr rtlCol="0" anchor="ctr"/>
          <a:lstStyle>
            <a:lvl1pPr marL="0" indent="0" algn="ctr">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fr-FR" noProof="0"/>
              <a:t>Cliquez sur l’icône pour ajouter une image</a:t>
            </a:r>
          </a:p>
        </p:txBody>
      </p:sp>
    </p:spTree>
    <p:extLst>
      <p:ext uri="{BB962C8B-B14F-4D97-AF65-F5344CB8AC3E}">
        <p14:creationId xmlns:p14="http://schemas.microsoft.com/office/powerpoint/2010/main" val="36983078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re uniquemen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4312920" y="1667974"/>
            <a:ext cx="356616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FF2B3756-19E0-4B2F-B1D5-7664E0B38BE1}"/>
              </a:ext>
            </a:extLst>
          </p:cNvPr>
          <p:cNvSpPr>
            <a:spLocks noGrp="1"/>
          </p:cNvSpPr>
          <p:nvPr>
            <p:ph type="title"/>
          </p:nvPr>
        </p:nvSpPr>
        <p:spPr/>
        <p:txBody>
          <a:bodyPr rtlCol="0"/>
          <a:lstStyle>
            <a:lvl1pPr algn="ctr">
              <a:defRPr>
                <a:solidFill>
                  <a:schemeClr val="bg1"/>
                </a:solidFill>
              </a:defRPr>
            </a:lvl1pPr>
          </a:lstStyle>
          <a:p>
            <a:pPr rtl="0"/>
            <a:r>
              <a:rPr lang="fr-FR" noProof="0"/>
              <a:t>Modifiez le style du titre</a:t>
            </a:r>
          </a:p>
        </p:txBody>
      </p:sp>
    </p:spTree>
    <p:extLst>
      <p:ext uri="{BB962C8B-B14F-4D97-AF65-F5344CB8AC3E}">
        <p14:creationId xmlns:p14="http://schemas.microsoft.com/office/powerpoint/2010/main" val="24183200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Vid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Tree>
    <p:extLst>
      <p:ext uri="{BB962C8B-B14F-4D97-AF65-F5344CB8AC3E}">
        <p14:creationId xmlns:p14="http://schemas.microsoft.com/office/powerpoint/2010/main" val="26263062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Manuel">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gs>
              <a:gs pos="100000">
                <a:schemeClr val="accent3"/>
              </a:gs>
            </a:gsLst>
            <a:lin ang="0" scaled="1"/>
            <a:tileRect/>
          </a:gradFill>
          <a:ln w="12700" cap="flat">
            <a:noFill/>
            <a:prstDash val="solid"/>
            <a:miter/>
          </a:ln>
        </p:spPr>
        <p:txBody>
          <a:bodyPr rtlCol="0" anchor="ctr"/>
          <a:lstStyle/>
          <a:p>
            <a:pPr algn="l" rtl="0"/>
            <a:endParaRPr lang="fr-FR" noProof="0"/>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rtlCol="0"/>
          <a:lstStyle>
            <a:lvl1pPr algn="ctr">
              <a:defRPr>
                <a:solidFill>
                  <a:schemeClr val="bg1"/>
                </a:solidFill>
              </a:defRPr>
            </a:lvl1pPr>
          </a:lstStyle>
          <a:p>
            <a:pPr rtl="0"/>
            <a:r>
              <a:rPr lang="fr-FR" noProof="0"/>
              <a:t>COMMENT UTILISER CE MODÈLE</a:t>
            </a:r>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2017776" y="1667974"/>
            <a:ext cx="8156448"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31" name="Espace réservé du texte 21">
            <a:extLst>
              <a:ext uri="{FF2B5EF4-FFF2-40B4-BE49-F238E27FC236}">
                <a16:creationId xmlns:a16="http://schemas.microsoft.com/office/drawing/2014/main" id="{10000CCD-6AFF-4E65-8858-5502306E5811}"/>
              </a:ext>
            </a:extLst>
          </p:cNvPr>
          <p:cNvSpPr>
            <a:spLocks noGrp="1"/>
          </p:cNvSpPr>
          <p:nvPr>
            <p:ph type="body" sz="quarter" idx="13" hasCustomPrompt="1"/>
          </p:nvPr>
        </p:nvSpPr>
        <p:spPr>
          <a:xfrm>
            <a:off x="855578" y="1960171"/>
            <a:ext cx="882686" cy="1092200"/>
          </a:xfrm>
        </p:spPr>
        <p:txBody>
          <a:bodyPr lIns="0" tIns="0" rIns="0" bIns="0" rtlCol="0">
            <a:noAutofit/>
          </a:bodyPr>
          <a:lstStyle>
            <a:lvl1pPr marL="0" indent="0">
              <a:buNone/>
              <a:defRPr sz="8000" b="1">
                <a:solidFill>
                  <a:schemeClr val="bg2"/>
                </a:solidFill>
                <a:latin typeface="+mj-lt"/>
              </a:defRPr>
            </a:lvl1pPr>
          </a:lstStyle>
          <a:p>
            <a:pPr lvl="0" rtl="0"/>
            <a:r>
              <a:rPr lang="fr-FR" noProof="0"/>
              <a:t>1</a:t>
            </a:r>
          </a:p>
        </p:txBody>
      </p:sp>
      <p:sp>
        <p:nvSpPr>
          <p:cNvPr id="32" name="Espace réservé du texte 24">
            <a:extLst>
              <a:ext uri="{FF2B5EF4-FFF2-40B4-BE49-F238E27FC236}">
                <a16:creationId xmlns:a16="http://schemas.microsoft.com/office/drawing/2014/main" id="{D5D777E5-98F6-416A-8D23-3399269D85CB}"/>
              </a:ext>
            </a:extLst>
          </p:cNvPr>
          <p:cNvSpPr>
            <a:spLocks noGrp="1"/>
          </p:cNvSpPr>
          <p:nvPr>
            <p:ph type="body" sz="quarter" idx="14" hasCustomPrompt="1"/>
          </p:nvPr>
        </p:nvSpPr>
        <p:spPr>
          <a:xfrm>
            <a:off x="1442535" y="1984171"/>
            <a:ext cx="3103110" cy="1032355"/>
          </a:xfrm>
        </p:spPr>
        <p:txBody>
          <a:bodyPr rtlCol="0">
            <a:noAutofit/>
          </a:bodyPr>
          <a:lstStyle>
            <a:lvl1pPr marL="0" indent="0">
              <a:lnSpc>
                <a:spcPct val="100000"/>
              </a:lnSpc>
              <a:spcBef>
                <a:spcPts val="600"/>
              </a:spcBef>
              <a:buNone/>
              <a:defRPr sz="3000" b="0">
                <a:solidFill>
                  <a:schemeClr val="bg1"/>
                </a:solidFill>
                <a:latin typeface="+mj-lt"/>
              </a:defRPr>
            </a:lvl1pPr>
          </a:lstStyle>
          <a:p>
            <a:pPr lvl="0" rtl="0"/>
            <a:r>
              <a:rPr lang="fr-FR" noProof="0"/>
              <a:t>Modifiez les styles du texte du masque</a:t>
            </a:r>
          </a:p>
        </p:txBody>
      </p:sp>
      <p:sp>
        <p:nvSpPr>
          <p:cNvPr id="33" name="Espace réservé du texte 21">
            <a:extLst>
              <a:ext uri="{FF2B5EF4-FFF2-40B4-BE49-F238E27FC236}">
                <a16:creationId xmlns:a16="http://schemas.microsoft.com/office/drawing/2014/main" id="{C979BADF-99B5-4C91-AAE5-FC2C4DBEDE20}"/>
              </a:ext>
            </a:extLst>
          </p:cNvPr>
          <p:cNvSpPr>
            <a:spLocks noGrp="1"/>
          </p:cNvSpPr>
          <p:nvPr>
            <p:ph type="body" sz="quarter" idx="15" hasCustomPrompt="1"/>
          </p:nvPr>
        </p:nvSpPr>
        <p:spPr>
          <a:xfrm>
            <a:off x="4820642" y="1960171"/>
            <a:ext cx="882686" cy="1092200"/>
          </a:xfrm>
        </p:spPr>
        <p:txBody>
          <a:bodyPr lIns="0" tIns="0" rIns="0" bIns="0" rtlCol="0">
            <a:noAutofit/>
          </a:bodyPr>
          <a:lstStyle>
            <a:lvl1pPr marL="0" indent="0">
              <a:buNone/>
              <a:defRPr sz="8000" b="1">
                <a:solidFill>
                  <a:schemeClr val="bg2"/>
                </a:solidFill>
                <a:latin typeface="+mj-lt"/>
              </a:defRPr>
            </a:lvl1pPr>
          </a:lstStyle>
          <a:p>
            <a:pPr lvl="0" rtl="0"/>
            <a:r>
              <a:rPr lang="fr-FR" noProof="0"/>
              <a:t>2</a:t>
            </a:r>
          </a:p>
        </p:txBody>
      </p:sp>
      <p:sp>
        <p:nvSpPr>
          <p:cNvPr id="34" name="Espace réservé du texte 24">
            <a:extLst>
              <a:ext uri="{FF2B5EF4-FFF2-40B4-BE49-F238E27FC236}">
                <a16:creationId xmlns:a16="http://schemas.microsoft.com/office/drawing/2014/main" id="{6706F6A2-1599-4D73-9288-3ECEACDDCAEA}"/>
              </a:ext>
            </a:extLst>
          </p:cNvPr>
          <p:cNvSpPr>
            <a:spLocks noGrp="1"/>
          </p:cNvSpPr>
          <p:nvPr>
            <p:ph type="body" sz="quarter" idx="16" hasCustomPrompt="1"/>
          </p:nvPr>
        </p:nvSpPr>
        <p:spPr>
          <a:xfrm>
            <a:off x="5477939" y="1984171"/>
            <a:ext cx="2243918" cy="1032355"/>
          </a:xfrm>
        </p:spPr>
        <p:txBody>
          <a:bodyPr rtlCol="0">
            <a:noAutofit/>
          </a:bodyPr>
          <a:lstStyle>
            <a:lvl1pPr marL="0" indent="0">
              <a:lnSpc>
                <a:spcPct val="100000"/>
              </a:lnSpc>
              <a:spcBef>
                <a:spcPts val="600"/>
              </a:spcBef>
              <a:buNone/>
              <a:defRPr sz="3000" b="0">
                <a:solidFill>
                  <a:schemeClr val="bg1"/>
                </a:solidFill>
                <a:latin typeface="+mj-lt"/>
              </a:defRPr>
            </a:lvl1pPr>
          </a:lstStyle>
          <a:p>
            <a:pPr lvl="0" rtl="0"/>
            <a:r>
              <a:rPr lang="fr-FR" noProof="0"/>
              <a:t>Modifiez les styles du texte du masque</a:t>
            </a:r>
          </a:p>
        </p:txBody>
      </p:sp>
      <p:sp>
        <p:nvSpPr>
          <p:cNvPr id="35" name="Espace réservé du texte 21">
            <a:extLst>
              <a:ext uri="{FF2B5EF4-FFF2-40B4-BE49-F238E27FC236}">
                <a16:creationId xmlns:a16="http://schemas.microsoft.com/office/drawing/2014/main" id="{BAE5E245-1702-4722-895D-0808BB0A868A}"/>
              </a:ext>
            </a:extLst>
          </p:cNvPr>
          <p:cNvSpPr>
            <a:spLocks noGrp="1"/>
          </p:cNvSpPr>
          <p:nvPr>
            <p:ph type="body" sz="quarter" idx="17" hasCustomPrompt="1"/>
          </p:nvPr>
        </p:nvSpPr>
        <p:spPr>
          <a:xfrm>
            <a:off x="7906755" y="1977950"/>
            <a:ext cx="882686" cy="1092200"/>
          </a:xfrm>
        </p:spPr>
        <p:txBody>
          <a:bodyPr lIns="0" tIns="0" rIns="0" bIns="0" rtlCol="0">
            <a:noAutofit/>
          </a:bodyPr>
          <a:lstStyle>
            <a:lvl1pPr marL="0" indent="0">
              <a:buNone/>
              <a:defRPr sz="8000" b="1">
                <a:solidFill>
                  <a:schemeClr val="bg2"/>
                </a:solidFill>
                <a:latin typeface="+mj-lt"/>
              </a:defRPr>
            </a:lvl1pPr>
          </a:lstStyle>
          <a:p>
            <a:pPr lvl="0" rtl="0"/>
            <a:r>
              <a:rPr lang="fr-FR" noProof="0"/>
              <a:t>3</a:t>
            </a:r>
          </a:p>
        </p:txBody>
      </p:sp>
      <p:sp>
        <p:nvSpPr>
          <p:cNvPr id="36" name="Espace réservé du texte 24">
            <a:extLst>
              <a:ext uri="{FF2B5EF4-FFF2-40B4-BE49-F238E27FC236}">
                <a16:creationId xmlns:a16="http://schemas.microsoft.com/office/drawing/2014/main" id="{3701E665-3CED-413C-BAC6-CE003B1494EA}"/>
              </a:ext>
            </a:extLst>
          </p:cNvPr>
          <p:cNvSpPr>
            <a:spLocks noGrp="1"/>
          </p:cNvSpPr>
          <p:nvPr>
            <p:ph type="body" sz="quarter" idx="18" hasCustomPrompt="1"/>
          </p:nvPr>
        </p:nvSpPr>
        <p:spPr>
          <a:xfrm>
            <a:off x="8564052" y="2001950"/>
            <a:ext cx="2959116" cy="1032355"/>
          </a:xfrm>
        </p:spPr>
        <p:txBody>
          <a:bodyPr rtlCol="0">
            <a:noAutofit/>
          </a:bodyPr>
          <a:lstStyle>
            <a:lvl1pPr marL="0" indent="0">
              <a:lnSpc>
                <a:spcPct val="100000"/>
              </a:lnSpc>
              <a:spcBef>
                <a:spcPts val="600"/>
              </a:spcBef>
              <a:buNone/>
              <a:defRPr sz="3000" b="0">
                <a:solidFill>
                  <a:schemeClr val="bg1"/>
                </a:solidFill>
                <a:latin typeface="+mj-lt"/>
              </a:defRPr>
            </a:lvl1pPr>
          </a:lstStyle>
          <a:p>
            <a:pPr lvl="0" rtl="0"/>
            <a:r>
              <a:rPr lang="fr-FR" noProof="0"/>
              <a:t>Modifiez les styles du texte du masque</a:t>
            </a:r>
          </a:p>
        </p:txBody>
      </p:sp>
      <p:sp>
        <p:nvSpPr>
          <p:cNvPr id="37" name="Espace réservé du texte 24">
            <a:extLst>
              <a:ext uri="{FF2B5EF4-FFF2-40B4-BE49-F238E27FC236}">
                <a16:creationId xmlns:a16="http://schemas.microsoft.com/office/drawing/2014/main" id="{E01406B4-D44B-4D1E-91F3-D87541EAD4CE}"/>
              </a:ext>
            </a:extLst>
          </p:cNvPr>
          <p:cNvSpPr>
            <a:spLocks noGrp="1"/>
          </p:cNvSpPr>
          <p:nvPr>
            <p:ph type="body" sz="quarter" idx="19" hasCustomPrompt="1"/>
          </p:nvPr>
        </p:nvSpPr>
        <p:spPr>
          <a:xfrm>
            <a:off x="1020059" y="3103993"/>
            <a:ext cx="1698625" cy="800100"/>
          </a:xfrm>
        </p:spPr>
        <p:txBody>
          <a:bodyPr rtlCol="0">
            <a:normAutofit/>
          </a:bodyPr>
          <a:lstStyle>
            <a:lvl1pPr marL="0" indent="0">
              <a:buNone/>
              <a:defRPr sz="1600" b="0">
                <a:solidFill>
                  <a:schemeClr val="bg1"/>
                </a:solidFill>
                <a:latin typeface="+mn-lt"/>
              </a:defRPr>
            </a:lvl1pPr>
          </a:lstStyle>
          <a:p>
            <a:pPr lvl="0" rtl="0"/>
            <a:r>
              <a:rPr lang="fr-FR" noProof="0"/>
              <a:t>Modifiez les styles du texte du masque</a:t>
            </a:r>
          </a:p>
        </p:txBody>
      </p:sp>
      <p:sp>
        <p:nvSpPr>
          <p:cNvPr id="38" name="Espace réservé du texte 24">
            <a:extLst>
              <a:ext uri="{FF2B5EF4-FFF2-40B4-BE49-F238E27FC236}">
                <a16:creationId xmlns:a16="http://schemas.microsoft.com/office/drawing/2014/main" id="{9AAD5CF9-9A59-4C5F-8C29-B92AD6012119}"/>
              </a:ext>
            </a:extLst>
          </p:cNvPr>
          <p:cNvSpPr>
            <a:spLocks noGrp="1"/>
          </p:cNvSpPr>
          <p:nvPr>
            <p:ph type="body" sz="quarter" idx="20" hasCustomPrompt="1"/>
          </p:nvPr>
        </p:nvSpPr>
        <p:spPr>
          <a:xfrm>
            <a:off x="2718684" y="3103993"/>
            <a:ext cx="1698625" cy="800100"/>
          </a:xfrm>
        </p:spPr>
        <p:txBody>
          <a:bodyPr rtlCol="0">
            <a:normAutofit/>
          </a:bodyPr>
          <a:lstStyle>
            <a:lvl1pPr marL="0" indent="0">
              <a:buNone/>
              <a:defRPr sz="1600" b="0">
                <a:solidFill>
                  <a:schemeClr val="bg1"/>
                </a:solidFill>
                <a:latin typeface="+mn-lt"/>
              </a:defRPr>
            </a:lvl1pPr>
          </a:lstStyle>
          <a:p>
            <a:pPr lvl="0" rtl="0"/>
            <a:r>
              <a:rPr lang="fr-FR" noProof="0"/>
              <a:t>Modifiez les styles du texte du masque</a:t>
            </a:r>
          </a:p>
        </p:txBody>
      </p:sp>
      <p:sp>
        <p:nvSpPr>
          <p:cNvPr id="39" name="Espace réservé du texte 24">
            <a:extLst>
              <a:ext uri="{FF2B5EF4-FFF2-40B4-BE49-F238E27FC236}">
                <a16:creationId xmlns:a16="http://schemas.microsoft.com/office/drawing/2014/main" id="{C6725172-65CC-4645-B23F-E77886468F31}"/>
              </a:ext>
            </a:extLst>
          </p:cNvPr>
          <p:cNvSpPr>
            <a:spLocks noGrp="1"/>
          </p:cNvSpPr>
          <p:nvPr>
            <p:ph type="body" sz="quarter" idx="21" hasCustomPrompt="1"/>
          </p:nvPr>
        </p:nvSpPr>
        <p:spPr>
          <a:xfrm>
            <a:off x="4794793" y="3103993"/>
            <a:ext cx="2599197" cy="800100"/>
          </a:xfrm>
        </p:spPr>
        <p:txBody>
          <a:bodyPr rtlCol="0">
            <a:normAutofit/>
          </a:bodyPr>
          <a:lstStyle>
            <a:lvl1pPr marL="0" indent="0">
              <a:buNone/>
              <a:defRPr sz="1600" b="0">
                <a:solidFill>
                  <a:schemeClr val="bg1"/>
                </a:solidFill>
                <a:latin typeface="+mn-lt"/>
              </a:defRPr>
            </a:lvl1pPr>
          </a:lstStyle>
          <a:p>
            <a:pPr lvl="0" rtl="0"/>
            <a:r>
              <a:rPr lang="fr-FR" noProof="0"/>
              <a:t>Modifiez les styles du texte du masque</a:t>
            </a:r>
          </a:p>
        </p:txBody>
      </p:sp>
      <p:sp>
        <p:nvSpPr>
          <p:cNvPr id="40" name="Espace réservé du texte 24">
            <a:extLst>
              <a:ext uri="{FF2B5EF4-FFF2-40B4-BE49-F238E27FC236}">
                <a16:creationId xmlns:a16="http://schemas.microsoft.com/office/drawing/2014/main" id="{0EA5E6CA-5C78-4B75-BA22-59750E7D4501}"/>
              </a:ext>
            </a:extLst>
          </p:cNvPr>
          <p:cNvSpPr>
            <a:spLocks noGrp="1"/>
          </p:cNvSpPr>
          <p:nvPr>
            <p:ph type="body" sz="quarter" idx="22" hasCustomPrompt="1"/>
          </p:nvPr>
        </p:nvSpPr>
        <p:spPr>
          <a:xfrm>
            <a:off x="7876955" y="3102450"/>
            <a:ext cx="3726423" cy="800100"/>
          </a:xfrm>
        </p:spPr>
        <p:txBody>
          <a:bodyPr rtlCol="0">
            <a:normAutofit/>
          </a:bodyPr>
          <a:lstStyle>
            <a:lvl1pPr marL="0" indent="0">
              <a:buNone/>
              <a:defRPr sz="1600" b="0">
                <a:solidFill>
                  <a:schemeClr val="bg1"/>
                </a:solidFill>
                <a:latin typeface="+mn-lt"/>
              </a:defRPr>
            </a:lvl1pPr>
          </a:lstStyle>
          <a:p>
            <a:pPr lvl="0" rtl="0"/>
            <a:r>
              <a:rPr lang="fr-FR" noProof="0"/>
              <a:t>Modifiez les styles du texte du masque</a:t>
            </a:r>
          </a:p>
        </p:txBody>
      </p:sp>
      <p:sp>
        <p:nvSpPr>
          <p:cNvPr id="41" name="Espace réservé du texte 24">
            <a:extLst>
              <a:ext uri="{FF2B5EF4-FFF2-40B4-BE49-F238E27FC236}">
                <a16:creationId xmlns:a16="http://schemas.microsoft.com/office/drawing/2014/main" id="{E1C61752-F57C-4FBF-93F3-06F43CCA43C8}"/>
              </a:ext>
            </a:extLst>
          </p:cNvPr>
          <p:cNvSpPr>
            <a:spLocks noGrp="1"/>
          </p:cNvSpPr>
          <p:nvPr>
            <p:ph type="body" sz="quarter" idx="23" hasCustomPrompt="1"/>
          </p:nvPr>
        </p:nvSpPr>
        <p:spPr>
          <a:xfrm>
            <a:off x="1657040" y="5751926"/>
            <a:ext cx="8877920" cy="470478"/>
          </a:xfrm>
        </p:spPr>
        <p:txBody>
          <a:bodyPr rtlCol="0">
            <a:normAutofit/>
          </a:bodyPr>
          <a:lstStyle>
            <a:lvl1pPr marL="0" indent="0" algn="ctr">
              <a:buNone/>
              <a:defRPr sz="1600" b="0">
                <a:solidFill>
                  <a:schemeClr val="accent4"/>
                </a:solidFill>
                <a:latin typeface="+mn-lt"/>
              </a:defRPr>
            </a:lvl1pPr>
          </a:lstStyle>
          <a:p>
            <a:pPr lvl="0" rtl="0"/>
            <a:r>
              <a:rPr lang="fr-FR" noProof="0"/>
              <a:t>Modifiez les styles du texte du masque</a:t>
            </a:r>
          </a:p>
        </p:txBody>
      </p:sp>
      <p:sp>
        <p:nvSpPr>
          <p:cNvPr id="42" name="Espace réservé du texte 24">
            <a:extLst>
              <a:ext uri="{FF2B5EF4-FFF2-40B4-BE49-F238E27FC236}">
                <a16:creationId xmlns:a16="http://schemas.microsoft.com/office/drawing/2014/main" id="{E0232175-FB97-4039-8136-B9DD27441C05}"/>
              </a:ext>
            </a:extLst>
          </p:cNvPr>
          <p:cNvSpPr>
            <a:spLocks noGrp="1"/>
          </p:cNvSpPr>
          <p:nvPr>
            <p:ph type="body" sz="quarter" idx="24" hasCustomPrompt="1"/>
          </p:nvPr>
        </p:nvSpPr>
        <p:spPr>
          <a:xfrm>
            <a:off x="4794791" y="5070254"/>
            <a:ext cx="2599199" cy="800100"/>
          </a:xfrm>
        </p:spPr>
        <p:txBody>
          <a:bodyPr rtlCol="0">
            <a:normAutofit/>
          </a:bodyPr>
          <a:lstStyle>
            <a:lvl1pPr marL="0" indent="0">
              <a:buNone/>
              <a:defRPr sz="1600" b="0">
                <a:solidFill>
                  <a:schemeClr val="bg2"/>
                </a:solidFill>
                <a:latin typeface="+mn-lt"/>
              </a:defRPr>
            </a:lvl1pPr>
          </a:lstStyle>
          <a:p>
            <a:pPr lvl="0" rtl="0"/>
            <a:r>
              <a:rPr lang="fr-FR" noProof="0"/>
              <a:t>Modifiez les styles du texte du masque</a:t>
            </a:r>
          </a:p>
        </p:txBody>
      </p:sp>
      <p:sp>
        <p:nvSpPr>
          <p:cNvPr id="43" name="Espace réservé du texte 24">
            <a:extLst>
              <a:ext uri="{FF2B5EF4-FFF2-40B4-BE49-F238E27FC236}">
                <a16:creationId xmlns:a16="http://schemas.microsoft.com/office/drawing/2014/main" id="{6E5262C3-0603-403F-AB36-FB4EB9FC7BCB}"/>
              </a:ext>
            </a:extLst>
          </p:cNvPr>
          <p:cNvSpPr>
            <a:spLocks noGrp="1"/>
          </p:cNvSpPr>
          <p:nvPr>
            <p:ph type="body" sz="quarter" idx="25" hasCustomPrompt="1"/>
          </p:nvPr>
        </p:nvSpPr>
        <p:spPr>
          <a:xfrm>
            <a:off x="7890713" y="5070254"/>
            <a:ext cx="3712665" cy="800100"/>
          </a:xfrm>
        </p:spPr>
        <p:txBody>
          <a:bodyPr rtlCol="0">
            <a:normAutofit/>
          </a:bodyPr>
          <a:lstStyle>
            <a:lvl1pPr marL="0" indent="0">
              <a:buNone/>
              <a:defRPr sz="1600" b="0">
                <a:solidFill>
                  <a:schemeClr val="bg2"/>
                </a:solidFill>
                <a:latin typeface="+mn-lt"/>
              </a:defRPr>
            </a:lvl1pPr>
          </a:lstStyle>
          <a:p>
            <a:pPr lvl="0" rtl="0"/>
            <a:r>
              <a:rPr lang="fr-FR" noProof="0"/>
              <a:t>Modifiez les styles du texte du masque</a:t>
            </a:r>
          </a:p>
        </p:txBody>
      </p:sp>
      <p:sp>
        <p:nvSpPr>
          <p:cNvPr id="44" name="Espace réservé d’image 12">
            <a:extLst>
              <a:ext uri="{FF2B5EF4-FFF2-40B4-BE49-F238E27FC236}">
                <a16:creationId xmlns:a16="http://schemas.microsoft.com/office/drawing/2014/main" id="{D2FBACFC-8B68-4A37-95A4-26BE5A23D759}"/>
              </a:ext>
            </a:extLst>
          </p:cNvPr>
          <p:cNvSpPr>
            <a:spLocks noGrp="1"/>
          </p:cNvSpPr>
          <p:nvPr>
            <p:ph type="pic" sz="quarter" idx="37" hasCustomPrompt="1"/>
          </p:nvPr>
        </p:nvSpPr>
        <p:spPr>
          <a:xfrm>
            <a:off x="1020058" y="3976866"/>
            <a:ext cx="3273552" cy="1618488"/>
          </a:xfrm>
        </p:spPr>
        <p:txBody>
          <a:bodyPr rtlCol="0" anchor="ctr" anchorCtr="0">
            <a:noAutofit/>
          </a:bodyPr>
          <a:lstStyle>
            <a:lvl1pPr marL="0" indent="0" algn="ctr">
              <a:buNone/>
              <a:defRPr sz="1400">
                <a:solidFill>
                  <a:schemeClr val="bg1"/>
                </a:solidFill>
              </a:defRPr>
            </a:lvl1pPr>
          </a:lstStyle>
          <a:p>
            <a:pPr rtl="0"/>
            <a:r>
              <a:rPr lang="fr-FR" noProof="0"/>
              <a:t>Cliquez sur l’icône pour ajouter une image</a:t>
            </a:r>
          </a:p>
        </p:txBody>
      </p:sp>
      <p:sp>
        <p:nvSpPr>
          <p:cNvPr id="46" name="Espace réservé d’image 12">
            <a:extLst>
              <a:ext uri="{FF2B5EF4-FFF2-40B4-BE49-F238E27FC236}">
                <a16:creationId xmlns:a16="http://schemas.microsoft.com/office/drawing/2014/main" id="{5A6A36C6-8489-4333-927A-141D8F98AE50}"/>
              </a:ext>
            </a:extLst>
          </p:cNvPr>
          <p:cNvSpPr>
            <a:spLocks noGrp="1"/>
          </p:cNvSpPr>
          <p:nvPr>
            <p:ph type="pic" sz="quarter" idx="43" hasCustomPrompt="1"/>
          </p:nvPr>
        </p:nvSpPr>
        <p:spPr>
          <a:xfrm>
            <a:off x="4794792" y="4041034"/>
            <a:ext cx="2599199" cy="896112"/>
          </a:xfrm>
        </p:spPr>
        <p:txBody>
          <a:bodyPr rtlCol="0" anchor="ctr" anchorCtr="0">
            <a:noAutofit/>
          </a:bodyPr>
          <a:lstStyle>
            <a:lvl1pPr marL="0" indent="0" algn="ctr">
              <a:buNone/>
              <a:defRPr sz="1400">
                <a:solidFill>
                  <a:schemeClr val="bg1"/>
                </a:solidFill>
              </a:defRPr>
            </a:lvl1pPr>
          </a:lstStyle>
          <a:p>
            <a:pPr rtl="0"/>
            <a:r>
              <a:rPr lang="fr-FR" noProof="0"/>
              <a:t>Cliquez sur l’icône pour ajouter une image</a:t>
            </a:r>
          </a:p>
        </p:txBody>
      </p:sp>
      <p:sp>
        <p:nvSpPr>
          <p:cNvPr id="47" name="Espace réservé d’image 9">
            <a:extLst>
              <a:ext uri="{FF2B5EF4-FFF2-40B4-BE49-F238E27FC236}">
                <a16:creationId xmlns:a16="http://schemas.microsoft.com/office/drawing/2014/main" id="{BB2DF986-C446-4302-9099-B1512AD5D8CA}"/>
              </a:ext>
            </a:extLst>
          </p:cNvPr>
          <p:cNvSpPr>
            <a:spLocks noGrp="1"/>
          </p:cNvSpPr>
          <p:nvPr>
            <p:ph type="pic" sz="quarter" idx="44" hasCustomPrompt="1"/>
          </p:nvPr>
        </p:nvSpPr>
        <p:spPr>
          <a:xfrm>
            <a:off x="7876955" y="4041034"/>
            <a:ext cx="2599200" cy="896400"/>
          </a:xfrm>
        </p:spPr>
        <p:txBody>
          <a:bodyPr rtlCol="0" anchor="ctr" anchorCtr="0">
            <a:normAutofit/>
          </a:bodyPr>
          <a:lstStyle>
            <a:lvl1pPr marL="0" indent="0" algn="ctr">
              <a:buNone/>
              <a:defRPr sz="1400">
                <a:solidFill>
                  <a:schemeClr val="bg1"/>
                </a:solidFill>
              </a:defRPr>
            </a:lvl1pPr>
          </a:lstStyle>
          <a:p>
            <a:pPr rtl="0"/>
            <a:r>
              <a:rPr lang="fr-FR" noProof="0"/>
              <a:t>Cliquez sur l’icône pour ajouter une image</a:t>
            </a:r>
          </a:p>
        </p:txBody>
      </p:sp>
    </p:spTree>
    <p:extLst>
      <p:ext uri="{BB962C8B-B14F-4D97-AF65-F5344CB8AC3E}">
        <p14:creationId xmlns:p14="http://schemas.microsoft.com/office/powerpoint/2010/main" val="311389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n-tête de section">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40" y="3410712"/>
            <a:ext cx="11932920" cy="3319272"/>
          </a:xfrm>
          <a:prstGeom prst="rect">
            <a:avLst/>
          </a:prstGeom>
          <a:gradFill flip="none" rotWithShape="1">
            <a:gsLst>
              <a:gs pos="0">
                <a:schemeClr val="accent2">
                  <a:alpha val="80000"/>
                </a:schemeClr>
              </a:gs>
              <a:gs pos="99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CF097552-E3A8-41F6-B00B-4A39A247AA0E}"/>
              </a:ext>
            </a:extLst>
          </p:cNvPr>
          <p:cNvSpPr>
            <a:spLocks noGrp="1"/>
          </p:cNvSpPr>
          <p:nvPr>
            <p:ph type="title" hasCustomPrompt="1"/>
          </p:nvPr>
        </p:nvSpPr>
        <p:spPr>
          <a:xfrm>
            <a:off x="838200" y="3981036"/>
            <a:ext cx="10515600" cy="782638"/>
          </a:xfrm>
        </p:spPr>
        <p:txBody>
          <a:bodyPr rtlCol="0"/>
          <a:lstStyle>
            <a:lvl1pPr algn="ctr">
              <a:defRPr>
                <a:solidFill>
                  <a:schemeClr val="bg1"/>
                </a:solidFill>
              </a:defRPr>
            </a:lvl1pPr>
          </a:lstStyle>
          <a:p>
            <a:pPr rtl="0"/>
            <a:r>
              <a:rPr lang="fr-FR" noProof="0"/>
              <a:t>DIAPOSITIVE DE SÉPARATION</a:t>
            </a:r>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lvl1pPr>
              <a:defRPr b="1">
                <a:latin typeface="+mn-lt"/>
              </a:defRPr>
            </a:lvl1pPr>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4070604" y="4804366"/>
            <a:ext cx="4050792"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1" name="Espace réservé du texte 2">
            <a:extLst>
              <a:ext uri="{FF2B5EF4-FFF2-40B4-BE49-F238E27FC236}">
                <a16:creationId xmlns:a16="http://schemas.microsoft.com/office/drawing/2014/main" id="{F4F6DD4A-6071-4D11-ABDB-28EA5AC87154}"/>
              </a:ext>
            </a:extLst>
          </p:cNvPr>
          <p:cNvSpPr>
            <a:spLocks noGrp="1"/>
          </p:cNvSpPr>
          <p:nvPr>
            <p:ph type="body" idx="1" hasCustomPrompt="1"/>
          </p:nvPr>
        </p:nvSpPr>
        <p:spPr>
          <a:xfrm>
            <a:off x="831850" y="4942478"/>
            <a:ext cx="10515600" cy="459082"/>
          </a:xfrm>
        </p:spPr>
        <p:txBody>
          <a:bodyPr vert="horz" lIns="91440" tIns="45720" rIns="91440" bIns="45720" rtlCol="0">
            <a:normAutofit/>
          </a:bodyPr>
          <a:lstStyle>
            <a:lvl1pPr marL="0" indent="0" algn="ctr">
              <a:buFont typeface="Arial" panose="020B0604020202020204" pitchFamily="34" charset="0"/>
              <a:buNone/>
              <a:defRPr lang="en-US" sz="2300">
                <a:solidFill>
                  <a:schemeClr val="bg2"/>
                </a:solidFill>
              </a:defRPr>
            </a:lvl1pPr>
          </a:lstStyle>
          <a:p>
            <a:pPr marL="228600" lvl="0" indent="-228600" algn="ctr" rtl="0"/>
            <a:r>
              <a:rPr lang="fr-FR" noProof="0"/>
              <a:t>Modifiez les styles du texte du masque</a:t>
            </a:r>
          </a:p>
        </p:txBody>
      </p:sp>
    </p:spTree>
    <p:extLst>
      <p:ext uri="{BB962C8B-B14F-4D97-AF65-F5344CB8AC3E}">
        <p14:creationId xmlns:p14="http://schemas.microsoft.com/office/powerpoint/2010/main" val="382347736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re, sous-titre et contenu">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40" y="128016"/>
            <a:ext cx="6858000" cy="6601968"/>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169256"/>
            <a:ext cx="5285914" cy="782638"/>
          </a:xfrm>
        </p:spPr>
        <p:txBody>
          <a:bodyPr rtlCol="0"/>
          <a:lstStyle>
            <a:lvl1pPr algn="l">
              <a:defRPr>
                <a:solidFill>
                  <a:schemeClr val="bg1"/>
                </a:solidFill>
              </a:defRPr>
            </a:lvl1pPr>
          </a:lstStyle>
          <a:p>
            <a:pPr rtl="0"/>
            <a:r>
              <a:rPr lang="fr-FR" noProof="0"/>
              <a:t>DISPOSITION DU TEXTE 1</a:t>
            </a:r>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2" name="Espace réservé du texte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136036"/>
            <a:ext cx="5285914" cy="857098"/>
          </a:xfrm>
        </p:spPr>
        <p:txBody>
          <a:bodyPr rtlCol="0">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rtl="0"/>
            <a:r>
              <a:rPr lang="fr-FR" noProof="0"/>
              <a:t>Modifiez les styles du texte du masque</a:t>
            </a:r>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5026" y="1992586"/>
            <a:ext cx="4428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4" name="Espace réservé du texte 14">
            <a:extLst>
              <a:ext uri="{FF2B5EF4-FFF2-40B4-BE49-F238E27FC236}">
                <a16:creationId xmlns:a16="http://schemas.microsoft.com/office/drawing/2014/main" id="{302F0820-F94A-40EF-B3BE-26CD0CB55173}"/>
              </a:ext>
            </a:extLst>
          </p:cNvPr>
          <p:cNvSpPr>
            <a:spLocks noGrp="1"/>
          </p:cNvSpPr>
          <p:nvPr>
            <p:ph type="body" sz="quarter" idx="15" hasCustomPrompt="1"/>
          </p:nvPr>
        </p:nvSpPr>
        <p:spPr>
          <a:xfrm>
            <a:off x="838199" y="3100269"/>
            <a:ext cx="5288963" cy="2588637"/>
          </a:xfrm>
        </p:spPr>
        <p:txBody>
          <a:bodyPr lIns="0" rtlCol="0">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rtl="0"/>
            <a:r>
              <a:rPr lang="fr-FR" noProof="0"/>
              <a:t>Modifiez les styles du texte du masque</a:t>
            </a:r>
          </a:p>
        </p:txBody>
      </p:sp>
    </p:spTree>
    <p:extLst>
      <p:ext uri="{BB962C8B-B14F-4D97-AF65-F5344CB8AC3E}">
        <p14:creationId xmlns:p14="http://schemas.microsoft.com/office/powerpoint/2010/main" val="372139563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Diapositive de contenu">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40" y="128016"/>
            <a:ext cx="11932920" cy="3319272"/>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2" name="Titre 1">
            <a:extLst>
              <a:ext uri="{FF2B5EF4-FFF2-40B4-BE49-F238E27FC236}">
                <a16:creationId xmlns:a16="http://schemas.microsoft.com/office/drawing/2014/main" id="{CF097552-E3A8-41F6-B00B-4A39A247AA0E}"/>
              </a:ext>
            </a:extLst>
          </p:cNvPr>
          <p:cNvSpPr>
            <a:spLocks noGrp="1"/>
          </p:cNvSpPr>
          <p:nvPr>
            <p:ph type="title" hasCustomPrompt="1"/>
          </p:nvPr>
        </p:nvSpPr>
        <p:spPr>
          <a:xfrm>
            <a:off x="841248" y="1093460"/>
            <a:ext cx="5320386" cy="782638"/>
          </a:xfrm>
        </p:spPr>
        <p:txBody>
          <a:bodyPr rtlCol="0"/>
          <a:lstStyle>
            <a:lvl1pPr algn="l">
              <a:defRPr>
                <a:solidFill>
                  <a:schemeClr val="bg1"/>
                </a:solidFill>
              </a:defRPr>
            </a:lvl1pPr>
          </a:lstStyle>
          <a:p>
            <a:pPr rtl="0"/>
            <a:r>
              <a:rPr lang="fr-FR" noProof="0"/>
              <a:t>DISPOSITION DU TEXTE 2</a:t>
            </a:r>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2" name="Espace réservé du texte 17">
            <a:extLst>
              <a:ext uri="{FF2B5EF4-FFF2-40B4-BE49-F238E27FC236}">
                <a16:creationId xmlns:a16="http://schemas.microsoft.com/office/drawing/2014/main" id="{028AD4F5-2320-4533-9EC4-9832091E65CB}"/>
              </a:ext>
            </a:extLst>
          </p:cNvPr>
          <p:cNvSpPr>
            <a:spLocks noGrp="1"/>
          </p:cNvSpPr>
          <p:nvPr>
            <p:ph type="body" sz="quarter" idx="13" hasCustomPrompt="1"/>
          </p:nvPr>
        </p:nvSpPr>
        <p:spPr>
          <a:xfrm>
            <a:off x="841248" y="2060240"/>
            <a:ext cx="5320386" cy="882524"/>
          </a:xfrm>
        </p:spPr>
        <p:txBody>
          <a:bodyPr rtlCol="0">
            <a:normAutofit/>
          </a:bodyPr>
          <a:lstStyle>
            <a:lvl1pPr marL="0" indent="0" algn="l">
              <a:buNone/>
              <a:defRPr sz="2300">
                <a:solidFill>
                  <a:schemeClr val="bg2"/>
                </a:solidFill>
              </a:defRPr>
            </a:lvl1pPr>
            <a:lvl2pPr>
              <a:defRPr sz="1800"/>
            </a:lvl2pPr>
            <a:lvl3pPr>
              <a:defRPr sz="1800"/>
            </a:lvl3pPr>
            <a:lvl4pPr>
              <a:defRPr sz="1800"/>
            </a:lvl4pPr>
            <a:lvl5pPr>
              <a:defRPr sz="1800"/>
            </a:lvl5pPr>
          </a:lstStyle>
          <a:p>
            <a:pPr lvl="0" rtl="0"/>
            <a:r>
              <a:rPr lang="fr-FR" noProof="0"/>
              <a:t>Modifiez les styles du texte du masque</a:t>
            </a:r>
          </a:p>
        </p:txBody>
      </p:sp>
      <p:sp>
        <p:nvSpPr>
          <p:cNvPr id="13" name="Rectangle 12">
            <a:extLst>
              <a:ext uri="{FF2B5EF4-FFF2-40B4-BE49-F238E27FC236}">
                <a16:creationId xmlns:a16="http://schemas.microsoft.com/office/drawing/2014/main" id="{E7822F33-D675-4E6C-BD09-D9C78365BB41}"/>
              </a:ext>
            </a:extLst>
          </p:cNvPr>
          <p:cNvSpPr/>
          <p:nvPr userDrawn="1"/>
        </p:nvSpPr>
        <p:spPr>
          <a:xfrm>
            <a:off x="914693" y="1916790"/>
            <a:ext cx="4500000"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1" name="Espace réservé du texte 14">
            <a:extLst>
              <a:ext uri="{FF2B5EF4-FFF2-40B4-BE49-F238E27FC236}">
                <a16:creationId xmlns:a16="http://schemas.microsoft.com/office/drawing/2014/main" id="{4B6CBCCA-9781-462D-AF43-C6AAE3D1AAA9}"/>
              </a:ext>
            </a:extLst>
          </p:cNvPr>
          <p:cNvSpPr>
            <a:spLocks noGrp="1"/>
          </p:cNvSpPr>
          <p:nvPr>
            <p:ph type="body" sz="quarter" idx="15" hasCustomPrompt="1"/>
          </p:nvPr>
        </p:nvSpPr>
        <p:spPr>
          <a:xfrm>
            <a:off x="6817897" y="1125545"/>
            <a:ext cx="4707842" cy="1849304"/>
          </a:xfrm>
        </p:spPr>
        <p:txBody>
          <a:bodyPr rtlCol="0">
            <a:normAutofit/>
          </a:bodyPr>
          <a:lstStyle>
            <a:lvl1pPr marL="180000" indent="-180000">
              <a:spcBef>
                <a:spcPts val="600"/>
              </a:spcBef>
              <a:buClr>
                <a:schemeClr val="bg2"/>
              </a:buClr>
              <a:buFont typeface="Arial" panose="020B0604020202020204" pitchFamily="34" charset="0"/>
              <a:buChar char="•"/>
              <a:defRPr sz="1600" b="0" i="0">
                <a:solidFill>
                  <a:schemeClr val="bg1"/>
                </a:solidFill>
              </a:defRPr>
            </a:lvl1pPr>
          </a:lstStyle>
          <a:p>
            <a:pPr lvl="0" rtl="0"/>
            <a:r>
              <a:rPr lang="fr-FR" noProof="0"/>
              <a:t>Modifiez les styles du texte du masque</a:t>
            </a:r>
          </a:p>
        </p:txBody>
      </p:sp>
    </p:spTree>
    <p:extLst>
      <p:ext uri="{BB962C8B-B14F-4D97-AF65-F5344CB8AC3E}">
        <p14:creationId xmlns:p14="http://schemas.microsoft.com/office/powerpoint/2010/main" val="2599193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Disposition en deux section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99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8" name="Espace réservé du texte 2">
            <a:extLst>
              <a:ext uri="{FF2B5EF4-FFF2-40B4-BE49-F238E27FC236}">
                <a16:creationId xmlns:a16="http://schemas.microsoft.com/office/drawing/2014/main" id="{03373955-AB5B-4186-8098-9DBA0AB2650E}"/>
              </a:ext>
            </a:extLst>
          </p:cNvPr>
          <p:cNvSpPr>
            <a:spLocks noGrp="1"/>
          </p:cNvSpPr>
          <p:nvPr>
            <p:ph type="body" idx="1" hasCustomPrompt="1"/>
          </p:nvPr>
        </p:nvSpPr>
        <p:spPr>
          <a:xfrm>
            <a:off x="1159649" y="2738211"/>
            <a:ext cx="4183650" cy="454353"/>
          </a:xfrm>
        </p:spPr>
        <p:txBody>
          <a:bodyPr rtlCol="0">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Titre de la section 1</a:t>
            </a:r>
          </a:p>
        </p:txBody>
      </p:sp>
      <p:sp>
        <p:nvSpPr>
          <p:cNvPr id="9" name="Espace réservé du texte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38201" y="1835244"/>
            <a:ext cx="10515599" cy="629105"/>
          </a:xfrm>
        </p:spPr>
        <p:txBody>
          <a:bodyPr lIns="0" rIns="0" rtlCol="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Modifiez les styles du texte du masque</a:t>
            </a:r>
          </a:p>
        </p:txBody>
      </p:sp>
      <p:sp>
        <p:nvSpPr>
          <p:cNvPr id="10" name="Espace réservé du texte 2">
            <a:extLst>
              <a:ext uri="{FF2B5EF4-FFF2-40B4-BE49-F238E27FC236}">
                <a16:creationId xmlns:a16="http://schemas.microsoft.com/office/drawing/2014/main" id="{23A3472E-32B4-4CAD-B5D0-420AA3FB4CE3}"/>
              </a:ext>
            </a:extLst>
          </p:cNvPr>
          <p:cNvSpPr>
            <a:spLocks noGrp="1"/>
          </p:cNvSpPr>
          <p:nvPr>
            <p:ph type="body" idx="18" hasCustomPrompt="1"/>
          </p:nvPr>
        </p:nvSpPr>
        <p:spPr>
          <a:xfrm>
            <a:off x="6627121" y="2738211"/>
            <a:ext cx="4183650" cy="454353"/>
          </a:xfrm>
        </p:spPr>
        <p:txBody>
          <a:bodyPr rtlCol="0">
            <a:noAutofit/>
          </a:bodyPr>
          <a:lstStyle>
            <a:lvl1pPr marL="0" indent="0">
              <a:buNone/>
              <a:defRPr sz="3000" b="0">
                <a:solidFill>
                  <a:schemeClr val="bg1"/>
                </a:solidFill>
                <a:latin typeface="+mj-lt"/>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fr-FR" noProof="0"/>
              <a:t>Titre de la section 2</a:t>
            </a:r>
          </a:p>
        </p:txBody>
      </p:sp>
      <p:sp>
        <p:nvSpPr>
          <p:cNvPr id="11" name="Espace réservé du texte 26">
            <a:extLst>
              <a:ext uri="{FF2B5EF4-FFF2-40B4-BE49-F238E27FC236}">
                <a16:creationId xmlns:a16="http://schemas.microsoft.com/office/drawing/2014/main" id="{1AEED068-3EA0-4BF4-875C-02473E9EB0CC}"/>
              </a:ext>
            </a:extLst>
          </p:cNvPr>
          <p:cNvSpPr>
            <a:spLocks noGrp="1"/>
          </p:cNvSpPr>
          <p:nvPr>
            <p:ph type="body" sz="quarter" idx="20" hasCustomPrompt="1"/>
          </p:nvPr>
        </p:nvSpPr>
        <p:spPr>
          <a:xfrm>
            <a:off x="1159649" y="3428501"/>
            <a:ext cx="4365625" cy="2333625"/>
          </a:xfrm>
        </p:spPr>
        <p:txBody>
          <a:bodyPr rtlCol="0">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rtl="0"/>
            <a:r>
              <a:rPr lang="fr-FR" noProof="0"/>
              <a:t>Modifiez les styles du texte du masque</a:t>
            </a:r>
          </a:p>
        </p:txBody>
      </p:sp>
      <p:sp>
        <p:nvSpPr>
          <p:cNvPr id="12" name="Espace réservé du texte 26">
            <a:extLst>
              <a:ext uri="{FF2B5EF4-FFF2-40B4-BE49-F238E27FC236}">
                <a16:creationId xmlns:a16="http://schemas.microsoft.com/office/drawing/2014/main" id="{3590B9DA-A2DF-4AE1-9A98-C7B84F48C3A9}"/>
              </a:ext>
            </a:extLst>
          </p:cNvPr>
          <p:cNvSpPr>
            <a:spLocks noGrp="1"/>
          </p:cNvSpPr>
          <p:nvPr>
            <p:ph type="body" sz="quarter" idx="21" hasCustomPrompt="1"/>
          </p:nvPr>
        </p:nvSpPr>
        <p:spPr>
          <a:xfrm>
            <a:off x="6627121" y="3428501"/>
            <a:ext cx="4365625" cy="2333625"/>
          </a:xfrm>
        </p:spPr>
        <p:txBody>
          <a:bodyPr rtlCol="0">
            <a:normAutofit/>
          </a:bodyPr>
          <a:lstStyle>
            <a:lvl1pPr marL="180000" indent="-180000">
              <a:spcBef>
                <a:spcPts val="600"/>
              </a:spcBef>
              <a:buClr>
                <a:schemeClr val="bg2"/>
              </a:buClr>
              <a:defRPr sz="1600">
                <a:solidFill>
                  <a:schemeClr val="bg1"/>
                </a:solidFill>
              </a:defRPr>
            </a:lvl1pPr>
            <a:lvl2pPr>
              <a:defRPr>
                <a:solidFill>
                  <a:schemeClr val="tx1">
                    <a:lumMod val="50000"/>
                    <a:lumOff val="50000"/>
                  </a:schemeClr>
                </a:solidFill>
              </a:defRPr>
            </a:lvl2pPr>
            <a:lvl3pPr>
              <a:defRPr>
                <a:solidFill>
                  <a:schemeClr val="tx1">
                    <a:lumMod val="50000"/>
                    <a:lumOff val="50000"/>
                  </a:schemeClr>
                </a:solidFill>
              </a:defRPr>
            </a:lvl3pPr>
            <a:lvl4pPr>
              <a:defRPr>
                <a:solidFill>
                  <a:schemeClr val="tx1">
                    <a:lumMod val="50000"/>
                    <a:lumOff val="50000"/>
                  </a:schemeClr>
                </a:solidFill>
              </a:defRPr>
            </a:lvl4pPr>
            <a:lvl5pPr>
              <a:defRPr>
                <a:solidFill>
                  <a:schemeClr val="tx1">
                    <a:lumMod val="50000"/>
                    <a:lumOff val="50000"/>
                  </a:schemeClr>
                </a:solidFill>
              </a:defRPr>
            </a:lvl5pPr>
          </a:lstStyle>
          <a:p>
            <a:pPr lvl="0" rtl="0"/>
            <a:r>
              <a:rPr lang="fr-FR" noProof="0"/>
              <a:t>Modifiez les styles du texte du masque</a:t>
            </a:r>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557629"/>
            <a:ext cx="10515600" cy="1325563"/>
          </a:xfrm>
        </p:spPr>
        <p:txBody>
          <a:bodyPr lIns="0" rIns="0" rtlCol="0"/>
          <a:lstStyle>
            <a:lvl1pPr algn="ctr">
              <a:defRPr>
                <a:solidFill>
                  <a:schemeClr val="bg1"/>
                </a:solidFill>
              </a:defRPr>
            </a:lvl1pPr>
          </a:lstStyle>
          <a:p>
            <a:pPr rtl="0"/>
            <a:r>
              <a:rPr lang="fr-FR" noProof="0"/>
              <a:t>COMPARAISON</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4111752" y="1667974"/>
            <a:ext cx="3968496" cy="36576"/>
          </a:xfrm>
          <a:prstGeom prst="rect">
            <a:avLst/>
          </a:prstGeom>
          <a:solidFill>
            <a:schemeClr val="bg2"/>
          </a:solidFill>
          <a:ln w="12700" cap="flat">
            <a:noFill/>
            <a:prstDash val="solid"/>
            <a:miter/>
          </a:ln>
        </p:spPr>
        <p:txBody>
          <a:bodyPr rtlCol="0" anchor="ctr"/>
          <a:lstStyle/>
          <a:p>
            <a:pPr algn="l" rtl="0"/>
            <a:endParaRPr lang="fr-FR" noProof="0"/>
          </a:p>
        </p:txBody>
      </p:sp>
    </p:spTree>
    <p:extLst>
      <p:ext uri="{BB962C8B-B14F-4D97-AF65-F5344CB8AC3E}">
        <p14:creationId xmlns:p14="http://schemas.microsoft.com/office/powerpoint/2010/main" val="34503723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Disposition de graphiq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9" name="Espace réservé du texte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41248" y="3359239"/>
            <a:ext cx="4357688" cy="2252574"/>
          </a:xfrm>
        </p:spPr>
        <p:txBody>
          <a:bodyPr lIns="0" rIns="0" rtlCol="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Modifiez les styles du texte du masque</a:t>
            </a:r>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41248" y="2081624"/>
            <a:ext cx="4357688" cy="1325563"/>
          </a:xfrm>
        </p:spPr>
        <p:txBody>
          <a:bodyPr lIns="0" rIns="0" rtlCol="0"/>
          <a:lstStyle>
            <a:lvl1pPr algn="l">
              <a:defRPr>
                <a:solidFill>
                  <a:schemeClr val="bg1"/>
                </a:solidFill>
              </a:defRPr>
            </a:lvl1pPr>
          </a:lstStyle>
          <a:p>
            <a:pPr rtl="0"/>
            <a:r>
              <a:rPr lang="fr-FR" noProof="0"/>
              <a:t>DIAPOSITIVE DE GRAPHIQUE</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911877" y="3191969"/>
            <a:ext cx="3968496"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6" name="Espace réservé au graphique 18">
            <a:extLst>
              <a:ext uri="{FF2B5EF4-FFF2-40B4-BE49-F238E27FC236}">
                <a16:creationId xmlns:a16="http://schemas.microsoft.com/office/drawing/2014/main" id="{BE9C98A7-B145-402E-BADA-CE785E3BA996}"/>
              </a:ext>
            </a:extLst>
          </p:cNvPr>
          <p:cNvSpPr>
            <a:spLocks noGrp="1"/>
          </p:cNvSpPr>
          <p:nvPr>
            <p:ph type="chart" sz="quarter" idx="32" hasCustomPrompt="1"/>
          </p:nvPr>
        </p:nvSpPr>
        <p:spPr>
          <a:xfrm>
            <a:off x="6981371" y="1246188"/>
            <a:ext cx="4284663" cy="4365625"/>
          </a:xfrm>
        </p:spPr>
        <p:txBody>
          <a:bodyPr rtlCol="0" anchor="ctr" anchorCtr="0">
            <a:normAutofit/>
          </a:bodyPr>
          <a:lstStyle>
            <a:lvl1pPr marL="0" indent="0" algn="ctr">
              <a:buNone/>
              <a:defRPr sz="1600">
                <a:solidFill>
                  <a:schemeClr val="tx1">
                    <a:lumMod val="50000"/>
                    <a:lumOff val="50000"/>
                  </a:schemeClr>
                </a:solidFill>
              </a:defRPr>
            </a:lvl1pPr>
          </a:lstStyle>
          <a:p>
            <a:pPr rtl="0"/>
            <a:r>
              <a:rPr lang="fr-FR" noProof="0"/>
              <a:t>Cliquez sur l’icône pour ajouter un graphique</a:t>
            </a:r>
          </a:p>
        </p:txBody>
      </p:sp>
    </p:spTree>
    <p:extLst>
      <p:ext uri="{BB962C8B-B14F-4D97-AF65-F5344CB8AC3E}">
        <p14:creationId xmlns:p14="http://schemas.microsoft.com/office/powerpoint/2010/main" val="25253428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Disposition du tableau">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9" name="Espace réservé du texte 26">
            <a:extLst>
              <a:ext uri="{FF2B5EF4-FFF2-40B4-BE49-F238E27FC236}">
                <a16:creationId xmlns:a16="http://schemas.microsoft.com/office/drawing/2014/main" id="{B534F865-65DF-4129-9CE5-414E24937576}"/>
              </a:ext>
            </a:extLst>
          </p:cNvPr>
          <p:cNvSpPr>
            <a:spLocks noGrp="1"/>
          </p:cNvSpPr>
          <p:nvPr>
            <p:ph type="body" sz="quarter" idx="16" hasCustomPrompt="1"/>
          </p:nvPr>
        </p:nvSpPr>
        <p:spPr>
          <a:xfrm>
            <a:off x="8254049" y="3359239"/>
            <a:ext cx="2596896" cy="2252574"/>
          </a:xfrm>
        </p:spPr>
        <p:txBody>
          <a:bodyPr lIns="0" rIns="0" rtlCol="0">
            <a:noAutofit/>
          </a:bodyPr>
          <a:lstStyle>
            <a:lvl1pPr marL="0" indent="0" algn="l">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Modifiez les styles du texte du masque</a:t>
            </a:r>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254048" y="1757774"/>
            <a:ext cx="2669859" cy="1325563"/>
          </a:xfrm>
        </p:spPr>
        <p:txBody>
          <a:bodyPr lIns="0" rIns="0" rtlCol="0"/>
          <a:lstStyle>
            <a:lvl1pPr algn="l">
              <a:defRPr>
                <a:solidFill>
                  <a:schemeClr val="bg1"/>
                </a:solidFill>
              </a:defRPr>
            </a:lvl1pPr>
          </a:lstStyle>
          <a:p>
            <a:pPr rtl="0"/>
            <a:r>
              <a:rPr lang="fr-FR" noProof="0"/>
              <a:t>DIAPOSITIVE TABLEAU</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8" name="Rectangle 17">
            <a:extLst>
              <a:ext uri="{FF2B5EF4-FFF2-40B4-BE49-F238E27FC236}">
                <a16:creationId xmlns:a16="http://schemas.microsoft.com/office/drawing/2014/main" id="{2D3F74C5-9ADD-4AE3-BCA5-88726CC2A1A3}"/>
              </a:ext>
            </a:extLst>
          </p:cNvPr>
          <p:cNvSpPr/>
          <p:nvPr userDrawn="1"/>
        </p:nvSpPr>
        <p:spPr>
          <a:xfrm>
            <a:off x="8254049" y="3191969"/>
            <a:ext cx="1545336" cy="36576"/>
          </a:xfrm>
          <a:prstGeom prst="rect">
            <a:avLst/>
          </a:prstGeom>
          <a:solidFill>
            <a:schemeClr val="bg2"/>
          </a:solidFill>
          <a:ln w="12700" cap="flat">
            <a:noFill/>
            <a:prstDash val="solid"/>
            <a:miter/>
          </a:ln>
        </p:spPr>
        <p:txBody>
          <a:bodyPr rtlCol="0" anchor="ctr"/>
          <a:lstStyle/>
          <a:p>
            <a:pPr algn="l" rtl="0"/>
            <a:endParaRPr lang="fr-FR" noProof="0"/>
          </a:p>
        </p:txBody>
      </p:sp>
      <p:sp>
        <p:nvSpPr>
          <p:cNvPr id="13" name="Espace réservé au tableau 17">
            <a:extLst>
              <a:ext uri="{FF2B5EF4-FFF2-40B4-BE49-F238E27FC236}">
                <a16:creationId xmlns:a16="http://schemas.microsoft.com/office/drawing/2014/main" id="{62814DE5-26B2-4A8E-BA8D-A2E4C5547EB9}"/>
              </a:ext>
            </a:extLst>
          </p:cNvPr>
          <p:cNvSpPr>
            <a:spLocks noGrp="1"/>
          </p:cNvSpPr>
          <p:nvPr>
            <p:ph type="tbl" sz="quarter" idx="17" hasCustomPrompt="1"/>
          </p:nvPr>
        </p:nvSpPr>
        <p:spPr>
          <a:xfrm>
            <a:off x="911225" y="1505433"/>
            <a:ext cx="6561138" cy="3847135"/>
          </a:xfrm>
        </p:spPr>
        <p:txBody>
          <a:bodyPr rtlCol="0" anchor="ctr" anchorCtr="0">
            <a:normAutofit/>
          </a:bodyPr>
          <a:lstStyle>
            <a:lvl1pPr marL="0" indent="0" algn="ctr">
              <a:buNone/>
              <a:defRPr sz="1600">
                <a:solidFill>
                  <a:schemeClr val="tx1">
                    <a:lumMod val="50000"/>
                    <a:lumOff val="50000"/>
                  </a:schemeClr>
                </a:solidFill>
              </a:defRPr>
            </a:lvl1pPr>
          </a:lstStyle>
          <a:p>
            <a:pPr rtl="0"/>
            <a:r>
              <a:rPr lang="fr-FR" noProof="0"/>
              <a:t>Cliquez sur l’icône pour ajouter un tableau</a:t>
            </a:r>
          </a:p>
        </p:txBody>
      </p:sp>
    </p:spTree>
    <p:extLst>
      <p:ext uri="{BB962C8B-B14F-4D97-AF65-F5344CB8AC3E}">
        <p14:creationId xmlns:p14="http://schemas.microsoft.com/office/powerpoint/2010/main" val="240194759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Diapositive image et titr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CECF654C-A7AE-4727-9F7F-492670C3E642}"/>
              </a:ext>
            </a:extLst>
          </p:cNvPr>
          <p:cNvSpPr/>
          <p:nvPr userDrawn="1"/>
        </p:nvSpPr>
        <p:spPr>
          <a:xfrm>
            <a:off x="129540" y="128016"/>
            <a:ext cx="11932920" cy="6601968"/>
          </a:xfrm>
          <a:prstGeom prst="rect">
            <a:avLst/>
          </a:prstGeom>
          <a:blipFill>
            <a:blip r:embed="rId2"/>
            <a:srcRect/>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834F3F28-2A24-40B5-AC8C-5A53DC799A96}"/>
              </a:ext>
            </a:extLst>
          </p:cNvPr>
          <p:cNvSpPr/>
          <p:nvPr userDrawn="1"/>
        </p:nvSpPr>
        <p:spPr>
          <a:xfrm>
            <a:off x="129540" y="128016"/>
            <a:ext cx="11932920" cy="2368296"/>
          </a:xfrm>
          <a:prstGeom prst="rect">
            <a:avLst/>
          </a:prstGeom>
          <a:gradFill flip="none" rotWithShape="1">
            <a:gsLst>
              <a:gs pos="0">
                <a:schemeClr val="accent2">
                  <a:alpha val="80000"/>
                </a:schemeClr>
              </a:gs>
              <a:gs pos="100000">
                <a:schemeClr val="accent3">
                  <a:alpha val="80000"/>
                </a:schemeClr>
              </a:gs>
            </a:gsLst>
            <a:lin ang="1680000" scaled="0"/>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79D2C969-FCE5-427B-89DE-6A79722FB6FC}"/>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CC7A2807-F7BA-4350-93C3-95213A4854E0}"/>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2F6AE88-305E-4E68-AF8E-10BCB695A1D5}"/>
              </a:ext>
            </a:extLst>
          </p:cNvPr>
          <p:cNvSpPr>
            <a:spLocks noGrp="1"/>
          </p:cNvSpPr>
          <p:nvPr>
            <p:ph type="ftr" sz="quarter" idx="12"/>
          </p:nvPr>
        </p:nvSpPr>
        <p:spPr/>
        <p:txBody>
          <a:bodyPr rtlCol="0"/>
          <a:lstStyle/>
          <a:p>
            <a:pPr rtl="0"/>
            <a:r>
              <a:rPr lang="fr-FR" noProof="0"/>
              <a:t>AJOUTER UN PIED DE PAGE</a:t>
            </a:r>
          </a:p>
        </p:txBody>
      </p:sp>
      <p:sp>
        <p:nvSpPr>
          <p:cNvPr id="7" name="Ovale 6">
            <a:extLst>
              <a:ext uri="{FF2B5EF4-FFF2-40B4-BE49-F238E27FC236}">
                <a16:creationId xmlns:a16="http://schemas.microsoft.com/office/drawing/2014/main" id="{95BAC97E-3C4E-4D04-8A57-DC61E07CB8FD}"/>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4" name="Espace réservé du texte 26">
            <a:extLst>
              <a:ext uri="{FF2B5EF4-FFF2-40B4-BE49-F238E27FC236}">
                <a16:creationId xmlns:a16="http://schemas.microsoft.com/office/drawing/2014/main" id="{B33A3032-1037-4342-827F-CF1349978260}"/>
              </a:ext>
            </a:extLst>
          </p:cNvPr>
          <p:cNvSpPr>
            <a:spLocks noGrp="1"/>
          </p:cNvSpPr>
          <p:nvPr>
            <p:ph type="body" sz="quarter" idx="16" hasCustomPrompt="1"/>
          </p:nvPr>
        </p:nvSpPr>
        <p:spPr>
          <a:xfrm>
            <a:off x="838201" y="1835244"/>
            <a:ext cx="10515599" cy="629105"/>
          </a:xfrm>
        </p:spPr>
        <p:txBody>
          <a:bodyPr lIns="0" rIns="0" rtlCol="0">
            <a:noAutofit/>
          </a:bodyPr>
          <a:lstStyle>
            <a:lvl1pPr marL="0" indent="0" algn="ctr">
              <a:buNone/>
              <a:defRPr sz="2300" b="0" i="0">
                <a:solidFill>
                  <a:schemeClr val="bg2"/>
                </a:solidFill>
              </a:defRPr>
            </a:lvl1pPr>
            <a:lvl2pPr marL="457200" indent="0">
              <a:buNone/>
              <a:defRPr sz="1800" b="1" i="1"/>
            </a:lvl2pPr>
            <a:lvl3pPr marL="914400" indent="0">
              <a:buNone/>
              <a:defRPr sz="1800" b="1" i="1"/>
            </a:lvl3pPr>
            <a:lvl4pPr marL="1371600" indent="0">
              <a:buNone/>
              <a:defRPr sz="1800" b="1" i="1"/>
            </a:lvl4pPr>
            <a:lvl5pPr marL="1828800" indent="0">
              <a:buNone/>
              <a:defRPr sz="1800" b="1" i="1"/>
            </a:lvl5pPr>
          </a:lstStyle>
          <a:p>
            <a:pPr lvl="0" rtl="0"/>
            <a:r>
              <a:rPr lang="fr-FR" noProof="0"/>
              <a:t>Modifiez les styles du texte du masque</a:t>
            </a:r>
          </a:p>
        </p:txBody>
      </p:sp>
      <p:sp>
        <p:nvSpPr>
          <p:cNvPr id="15" name="Titre 1">
            <a:extLst>
              <a:ext uri="{FF2B5EF4-FFF2-40B4-BE49-F238E27FC236}">
                <a16:creationId xmlns:a16="http://schemas.microsoft.com/office/drawing/2014/main" id="{FD6F6A17-AFDC-40C7-9D63-50FA052A1614}"/>
              </a:ext>
            </a:extLst>
          </p:cNvPr>
          <p:cNvSpPr>
            <a:spLocks noGrp="1"/>
          </p:cNvSpPr>
          <p:nvPr>
            <p:ph type="title" hasCustomPrompt="1"/>
          </p:nvPr>
        </p:nvSpPr>
        <p:spPr>
          <a:xfrm>
            <a:off x="838200" y="557629"/>
            <a:ext cx="10515600" cy="1325563"/>
          </a:xfrm>
        </p:spPr>
        <p:txBody>
          <a:bodyPr lIns="0" rIns="0" rtlCol="0"/>
          <a:lstStyle>
            <a:lvl1pPr algn="ctr">
              <a:defRPr>
                <a:solidFill>
                  <a:schemeClr val="bg1"/>
                </a:solidFill>
              </a:defRPr>
            </a:lvl1pPr>
          </a:lstStyle>
          <a:p>
            <a:pPr rtl="0"/>
            <a:r>
              <a:rPr lang="fr-FR" noProof="0"/>
              <a:t>DIAPOSITIVE GRANDE IMAGE</a:t>
            </a:r>
          </a:p>
        </p:txBody>
      </p:sp>
      <p:sp>
        <p:nvSpPr>
          <p:cNvPr id="16" name="Rectangle 15">
            <a:extLst>
              <a:ext uri="{FF2B5EF4-FFF2-40B4-BE49-F238E27FC236}">
                <a16:creationId xmlns:a16="http://schemas.microsoft.com/office/drawing/2014/main" id="{6668B9DC-C6AF-45D4-BBA3-A5EF781EAB7F}"/>
              </a:ext>
            </a:extLst>
          </p:cNvPr>
          <p:cNvSpPr/>
          <p:nvPr userDrawn="1"/>
        </p:nvSpPr>
        <p:spPr>
          <a:xfrm>
            <a:off x="3759708" y="1667974"/>
            <a:ext cx="4672584" cy="36576"/>
          </a:xfrm>
          <a:prstGeom prst="rect">
            <a:avLst/>
          </a:prstGeom>
          <a:solidFill>
            <a:schemeClr val="bg2"/>
          </a:solidFill>
          <a:ln w="12700" cap="flat">
            <a:noFill/>
            <a:prstDash val="solid"/>
            <a:miter/>
          </a:ln>
        </p:spPr>
        <p:txBody>
          <a:bodyPr rtlCol="0" anchor="ctr"/>
          <a:lstStyle/>
          <a:p>
            <a:pPr algn="l" rtl="0"/>
            <a:endParaRPr lang="fr-FR" noProof="0"/>
          </a:p>
        </p:txBody>
      </p:sp>
    </p:spTree>
    <p:extLst>
      <p:ext uri="{BB962C8B-B14F-4D97-AF65-F5344CB8AC3E}">
        <p14:creationId xmlns:p14="http://schemas.microsoft.com/office/powerpoint/2010/main" val="176127279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isposition pour les médias">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C40FB52-44A8-43D1-8B33-F4E55A83AC38}"/>
              </a:ext>
            </a:extLst>
          </p:cNvPr>
          <p:cNvSpPr/>
          <p:nvPr userDrawn="1"/>
        </p:nvSpPr>
        <p:spPr>
          <a:xfrm>
            <a:off x="129540" y="128016"/>
            <a:ext cx="11932920" cy="6601968"/>
          </a:xfrm>
          <a:prstGeom prst="rect">
            <a:avLst/>
          </a:prstGeom>
          <a:blipFill>
            <a:blip r:embed="rId2"/>
            <a:stretch>
              <a:fillRect l="-17" r="-17"/>
            </a:stretch>
          </a:blipFill>
          <a:ln w="12700" cap="flat">
            <a:noFill/>
            <a:prstDash val="solid"/>
            <a:miter/>
          </a:ln>
        </p:spPr>
        <p:txBody>
          <a:bodyPr rtlCol="0" anchor="ctr"/>
          <a:lstStyle/>
          <a:p>
            <a:pPr algn="l" rtl="0"/>
            <a:endParaRPr lang="fr-FR" noProof="0"/>
          </a:p>
        </p:txBody>
      </p:sp>
      <p:sp>
        <p:nvSpPr>
          <p:cNvPr id="6" name="Rectangle 5">
            <a:extLst>
              <a:ext uri="{FF2B5EF4-FFF2-40B4-BE49-F238E27FC236}">
                <a16:creationId xmlns:a16="http://schemas.microsoft.com/office/drawing/2014/main" id="{164ACA68-1C2C-4C4D-9CB4-1C8BF3E03F57}"/>
              </a:ext>
            </a:extLst>
          </p:cNvPr>
          <p:cNvSpPr/>
          <p:nvPr userDrawn="1"/>
        </p:nvSpPr>
        <p:spPr>
          <a:xfrm>
            <a:off x="129540" y="128016"/>
            <a:ext cx="11932920" cy="6601968"/>
          </a:xfrm>
          <a:prstGeom prst="rect">
            <a:avLst/>
          </a:prstGeom>
          <a:gradFill flip="none" rotWithShape="1">
            <a:gsLst>
              <a:gs pos="0">
                <a:schemeClr val="accent2">
                  <a:alpha val="80000"/>
                </a:schemeClr>
              </a:gs>
              <a:gs pos="100000">
                <a:schemeClr val="accent3">
                  <a:alpha val="80000"/>
                </a:schemeClr>
              </a:gs>
            </a:gsLst>
            <a:lin ang="0" scaled="1"/>
            <a:tileRect/>
          </a:gradFill>
          <a:ln w="12700" cap="flat">
            <a:noFill/>
            <a:prstDash val="solid"/>
            <a:miter/>
          </a:ln>
        </p:spPr>
        <p:txBody>
          <a:bodyPr rtlCol="0" anchor="ctr"/>
          <a:lstStyle/>
          <a:p>
            <a:pPr algn="l" rtl="0"/>
            <a:endParaRPr lang="fr-FR" noProof="0"/>
          </a:p>
        </p:txBody>
      </p:sp>
      <p:sp>
        <p:nvSpPr>
          <p:cNvPr id="3" name="Espace réservé du numéro de diapositive 2">
            <a:extLst>
              <a:ext uri="{FF2B5EF4-FFF2-40B4-BE49-F238E27FC236}">
                <a16:creationId xmlns:a16="http://schemas.microsoft.com/office/drawing/2014/main" id="{906ADBD7-8355-4951-B459-EC284BCE83AA}"/>
              </a:ext>
            </a:extLst>
          </p:cNvPr>
          <p:cNvSpPr>
            <a:spLocks noGrp="1"/>
          </p:cNvSpPr>
          <p:nvPr>
            <p:ph type="sldNum" sz="quarter" idx="10"/>
          </p:nvPr>
        </p:nvSpPr>
        <p:spPr/>
        <p:txBody>
          <a:bodyPr rtlCol="0"/>
          <a:lstStyle/>
          <a:p>
            <a:pPr rtl="0"/>
            <a:fld id="{D495E168-DA5E-4888-8D8A-92B118324C14}" type="slidenum">
              <a:rPr lang="fr-FR" noProof="0" smtClean="0"/>
              <a:pPr/>
              <a:t>‹N°›</a:t>
            </a:fld>
            <a:endParaRPr lang="fr-FR" noProof="0"/>
          </a:p>
        </p:txBody>
      </p:sp>
      <p:sp>
        <p:nvSpPr>
          <p:cNvPr id="4" name="Espace réservé de la date 3">
            <a:extLst>
              <a:ext uri="{FF2B5EF4-FFF2-40B4-BE49-F238E27FC236}">
                <a16:creationId xmlns:a16="http://schemas.microsoft.com/office/drawing/2014/main" id="{D8A140A0-8435-451E-9A8E-9C33B97E1B11}"/>
              </a:ext>
            </a:extLst>
          </p:cNvPr>
          <p:cNvSpPr>
            <a:spLocks noGrp="1"/>
          </p:cNvSpPr>
          <p:nvPr>
            <p:ph type="dt" sz="half" idx="11"/>
          </p:nvPr>
        </p:nvSpPr>
        <p:spPr/>
        <p:txBody>
          <a:bodyPr rtlCol="0"/>
          <a:lstStyle/>
          <a:p>
            <a:pPr rtl="0"/>
            <a:r>
              <a:rPr lang="fr-FR" noProof="0"/>
              <a:t>JJ.MM.20XX</a:t>
            </a:r>
          </a:p>
        </p:txBody>
      </p:sp>
      <p:sp>
        <p:nvSpPr>
          <p:cNvPr id="5" name="Espace réservé du pied de page 4">
            <a:extLst>
              <a:ext uri="{FF2B5EF4-FFF2-40B4-BE49-F238E27FC236}">
                <a16:creationId xmlns:a16="http://schemas.microsoft.com/office/drawing/2014/main" id="{93BDD90A-F598-4982-8244-00A2189F77BD}"/>
              </a:ext>
            </a:extLst>
          </p:cNvPr>
          <p:cNvSpPr>
            <a:spLocks noGrp="1"/>
          </p:cNvSpPr>
          <p:nvPr>
            <p:ph type="ftr" sz="quarter" idx="12"/>
          </p:nvPr>
        </p:nvSpPr>
        <p:spPr/>
        <p:txBody>
          <a:bodyPr rtlCol="0"/>
          <a:lstStyle/>
          <a:p>
            <a:pPr rtl="0"/>
            <a:r>
              <a:rPr lang="fr-FR" noProof="0"/>
              <a:t>AJOUTER UN PIED DE PAGE</a:t>
            </a:r>
          </a:p>
        </p:txBody>
      </p:sp>
      <p:sp>
        <p:nvSpPr>
          <p:cNvPr id="14" name="Titre 1">
            <a:extLst>
              <a:ext uri="{FF2B5EF4-FFF2-40B4-BE49-F238E27FC236}">
                <a16:creationId xmlns:a16="http://schemas.microsoft.com/office/drawing/2014/main" id="{4510C334-F1CE-4CEF-ADC6-D1BADB9947D6}"/>
              </a:ext>
            </a:extLst>
          </p:cNvPr>
          <p:cNvSpPr>
            <a:spLocks noGrp="1"/>
          </p:cNvSpPr>
          <p:nvPr>
            <p:ph type="title" hasCustomPrompt="1"/>
          </p:nvPr>
        </p:nvSpPr>
        <p:spPr>
          <a:xfrm>
            <a:off x="838200" y="268873"/>
            <a:ext cx="10515600" cy="1325563"/>
          </a:xfrm>
        </p:spPr>
        <p:txBody>
          <a:bodyPr lIns="0" rIns="0" rtlCol="0"/>
          <a:lstStyle>
            <a:lvl1pPr algn="ctr">
              <a:defRPr>
                <a:solidFill>
                  <a:schemeClr val="bg1"/>
                </a:solidFill>
              </a:defRPr>
            </a:lvl1pPr>
          </a:lstStyle>
          <a:p>
            <a:pPr rtl="0"/>
            <a:r>
              <a:rPr lang="fr-FR" noProof="0"/>
              <a:t>DIAPOSITIVE VIDÉO</a:t>
            </a:r>
          </a:p>
        </p:txBody>
      </p:sp>
      <p:sp>
        <p:nvSpPr>
          <p:cNvPr id="15" name="Ovale 14">
            <a:extLst>
              <a:ext uri="{FF2B5EF4-FFF2-40B4-BE49-F238E27FC236}">
                <a16:creationId xmlns:a16="http://schemas.microsoft.com/office/drawing/2014/main" id="{B6E88236-C248-4008-9619-75BCE6D3401C}"/>
              </a:ext>
            </a:extLst>
          </p:cNvPr>
          <p:cNvSpPr/>
          <p:nvPr userDrawn="1"/>
        </p:nvSpPr>
        <p:spPr>
          <a:xfrm>
            <a:off x="5908548" y="6114045"/>
            <a:ext cx="374904" cy="374904"/>
          </a:xfrm>
          <a:prstGeom prst="ellipse">
            <a:avLst/>
          </a:prstGeom>
          <a:noFill/>
          <a:ln w="12700" cap="flat">
            <a:solidFill>
              <a:schemeClr val="bg2"/>
            </a:solidFill>
            <a:prstDash val="solid"/>
            <a:miter/>
          </a:ln>
        </p:spPr>
        <p:txBody>
          <a:bodyPr rtlCol="0" anchor="ctr"/>
          <a:lstStyle/>
          <a:p>
            <a:pPr algn="l" rtl="0"/>
            <a:endParaRPr lang="fr-FR" noProof="0"/>
          </a:p>
        </p:txBody>
      </p:sp>
      <p:sp>
        <p:nvSpPr>
          <p:cNvPr id="16" name="Espace réservé à un média 7">
            <a:extLst>
              <a:ext uri="{FF2B5EF4-FFF2-40B4-BE49-F238E27FC236}">
                <a16:creationId xmlns:a16="http://schemas.microsoft.com/office/drawing/2014/main" id="{A11F77F4-4B16-4503-B9B6-AE22C686E3E3}"/>
              </a:ext>
            </a:extLst>
          </p:cNvPr>
          <p:cNvSpPr>
            <a:spLocks noGrp="1"/>
          </p:cNvSpPr>
          <p:nvPr>
            <p:ph type="media" sz="quarter" idx="17" hasCustomPrompt="1"/>
          </p:nvPr>
        </p:nvSpPr>
        <p:spPr>
          <a:xfrm>
            <a:off x="1395984" y="1497770"/>
            <a:ext cx="9400032" cy="4215384"/>
          </a:xfrm>
        </p:spPr>
        <p:txBody>
          <a:bodyPr rtlCol="0" anchor="ctr" anchorCtr="0">
            <a:normAutofit/>
          </a:bodyPr>
          <a:lstStyle>
            <a:lvl1pPr marL="0" indent="0" algn="ctr">
              <a:buNone/>
              <a:defRPr sz="1400"/>
            </a:lvl1pPr>
          </a:lstStyle>
          <a:p>
            <a:pPr rtl="0"/>
            <a:r>
              <a:rPr lang="fr-FR" noProof="0"/>
              <a:t>Cliquez sur l’icône pour ajouter un média</a:t>
            </a:r>
          </a:p>
        </p:txBody>
      </p:sp>
    </p:spTree>
    <p:extLst>
      <p:ext uri="{BB962C8B-B14F-4D97-AF65-F5344CB8AC3E}">
        <p14:creationId xmlns:p14="http://schemas.microsoft.com/office/powerpoint/2010/main" val="239973827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6" name="Espace réservé du numéro de diapositive 5">
            <a:extLst>
              <a:ext uri="{FF2B5EF4-FFF2-40B4-BE49-F238E27FC236}">
                <a16:creationId xmlns:a16="http://schemas.microsoft.com/office/drawing/2014/main" id="{9475097E-EB08-4475-9112-275B8402794C}"/>
              </a:ext>
            </a:extLst>
          </p:cNvPr>
          <p:cNvSpPr>
            <a:spLocks noGrp="1"/>
          </p:cNvSpPr>
          <p:nvPr>
            <p:ph type="sldNum" sz="quarter" idx="4"/>
          </p:nvPr>
        </p:nvSpPr>
        <p:spPr>
          <a:xfrm>
            <a:off x="5821279" y="6118484"/>
            <a:ext cx="549442" cy="365125"/>
          </a:xfrm>
          <a:prstGeom prst="rect">
            <a:avLst/>
          </a:prstGeom>
        </p:spPr>
        <p:txBody>
          <a:bodyPr vert="horz" lIns="91440" tIns="45720" rIns="91440" bIns="45720" rtlCol="0" anchor="ctr"/>
          <a:lstStyle>
            <a:lvl1pPr algn="ctr">
              <a:defRPr sz="1600" b="1">
                <a:solidFill>
                  <a:schemeClr val="bg1"/>
                </a:solidFill>
                <a:latin typeface="+mn-lt"/>
              </a:defRPr>
            </a:lvl1pPr>
          </a:lstStyle>
          <a:p>
            <a:pPr rtl="0"/>
            <a:fld id="{D495E168-DA5E-4888-8D8A-92B118324C14}" type="slidenum">
              <a:rPr lang="fr-FR" noProof="0" smtClean="0"/>
              <a:pPr/>
              <a:t>‹N°›</a:t>
            </a:fld>
            <a:endParaRPr lang="fr-FR" noProof="0"/>
          </a:p>
        </p:txBody>
      </p:sp>
      <p:sp>
        <p:nvSpPr>
          <p:cNvPr id="2" name="Espace réservé du titre 1">
            <a:extLst>
              <a:ext uri="{FF2B5EF4-FFF2-40B4-BE49-F238E27FC236}">
                <a16:creationId xmlns:a16="http://schemas.microsoft.com/office/drawing/2014/main" id="{A8DB6A3A-74E6-4FE2-8AD2-CEB07044718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fr-FR" noProof="0"/>
              <a:t>Modifiez le style du titre</a:t>
            </a:r>
          </a:p>
        </p:txBody>
      </p:sp>
      <p:sp>
        <p:nvSpPr>
          <p:cNvPr id="3" name="Espace réservé du texte 2">
            <a:extLst>
              <a:ext uri="{FF2B5EF4-FFF2-40B4-BE49-F238E27FC236}">
                <a16:creationId xmlns:a16="http://schemas.microsoft.com/office/drawing/2014/main" id="{2C0128AA-FDF4-4DD5-A009-3C58D24570F2}"/>
              </a:ext>
            </a:extLst>
          </p:cNvPr>
          <p:cNvSpPr>
            <a:spLocks noGrp="1"/>
          </p:cNvSpPr>
          <p:nvPr>
            <p:ph type="body" idx="1"/>
          </p:nvPr>
        </p:nvSpPr>
        <p:spPr>
          <a:xfrm>
            <a:off x="838200" y="1825625"/>
            <a:ext cx="10515600" cy="4048274"/>
          </a:xfrm>
          <a:prstGeom prst="rect">
            <a:avLst/>
          </a:prstGeom>
        </p:spPr>
        <p:txBody>
          <a:bodyPr vert="horz" lIns="91440" tIns="45720" rIns="91440" bIns="45720" rtlCol="0">
            <a:normAutofit/>
          </a:bodyPr>
          <a:lstStyle/>
          <a:p>
            <a:pPr lvl="0" rtl="0"/>
            <a:r>
              <a:rPr lang="fr-FR" noProof="0"/>
              <a:t>Modifiez les styles du texte du masque</a:t>
            </a:r>
          </a:p>
          <a:p>
            <a:pPr lvl="1" rtl="0"/>
            <a:r>
              <a:rPr lang="fr-FR" noProof="0"/>
              <a:t>Deuxième niveau</a:t>
            </a:r>
          </a:p>
          <a:p>
            <a:pPr lvl="2" rtl="0"/>
            <a:r>
              <a:rPr lang="fr-FR" noProof="0"/>
              <a:t>Troisième niveau</a:t>
            </a:r>
          </a:p>
          <a:p>
            <a:pPr lvl="3" rtl="0"/>
            <a:r>
              <a:rPr lang="fr-FR" noProof="0"/>
              <a:t>Quatrième niveau</a:t>
            </a:r>
          </a:p>
          <a:p>
            <a:pPr lvl="4" rtl="0"/>
            <a:r>
              <a:rPr lang="fr-FR" noProof="0"/>
              <a:t>Cinquième niveau</a:t>
            </a:r>
          </a:p>
        </p:txBody>
      </p:sp>
      <p:sp>
        <p:nvSpPr>
          <p:cNvPr id="4" name="Espace réservé de la date 3">
            <a:extLst>
              <a:ext uri="{FF2B5EF4-FFF2-40B4-BE49-F238E27FC236}">
                <a16:creationId xmlns:a16="http://schemas.microsoft.com/office/drawing/2014/main" id="{BB1C2DC0-7E13-4A66-9F9B-371BA9C6E4F1}"/>
              </a:ext>
            </a:extLst>
          </p:cNvPr>
          <p:cNvSpPr>
            <a:spLocks noGrp="1"/>
          </p:cNvSpPr>
          <p:nvPr>
            <p:ph type="dt" sz="half" idx="2"/>
          </p:nvPr>
        </p:nvSpPr>
        <p:spPr>
          <a:xfrm>
            <a:off x="8610600" y="6118484"/>
            <a:ext cx="2743200" cy="365125"/>
          </a:xfrm>
          <a:prstGeom prst="rect">
            <a:avLst/>
          </a:prstGeom>
        </p:spPr>
        <p:txBody>
          <a:bodyPr vert="horz" lIns="91440" tIns="45720" rIns="91440" bIns="45720" rtlCol="0" anchor="ctr"/>
          <a:lstStyle>
            <a:lvl1pPr algn="r">
              <a:defRPr sz="1600">
                <a:solidFill>
                  <a:schemeClr val="bg2"/>
                </a:solidFill>
              </a:defRPr>
            </a:lvl1pPr>
          </a:lstStyle>
          <a:p>
            <a:pPr rtl="0"/>
            <a:r>
              <a:rPr lang="fr-FR" noProof="0"/>
              <a:t>JJ.MM.20XX</a:t>
            </a:r>
          </a:p>
        </p:txBody>
      </p:sp>
      <p:sp>
        <p:nvSpPr>
          <p:cNvPr id="11" name="Espace réservé du pied de page 4">
            <a:extLst>
              <a:ext uri="{FF2B5EF4-FFF2-40B4-BE49-F238E27FC236}">
                <a16:creationId xmlns:a16="http://schemas.microsoft.com/office/drawing/2014/main" id="{1F296578-6D40-435B-861E-0904DDC10B7C}"/>
              </a:ext>
            </a:extLst>
          </p:cNvPr>
          <p:cNvSpPr>
            <a:spLocks noGrp="1"/>
          </p:cNvSpPr>
          <p:nvPr>
            <p:ph type="ftr" sz="quarter" idx="3"/>
          </p:nvPr>
        </p:nvSpPr>
        <p:spPr>
          <a:xfrm>
            <a:off x="838200" y="6118484"/>
            <a:ext cx="3398763" cy="365125"/>
          </a:xfrm>
          <a:prstGeom prst="rect">
            <a:avLst/>
          </a:prstGeom>
        </p:spPr>
        <p:txBody>
          <a:bodyPr vert="horz" lIns="91440" tIns="45720" rIns="91440" bIns="45720" rtlCol="0" anchor="ctr"/>
          <a:lstStyle>
            <a:lvl1pPr algn="l">
              <a:defRPr sz="1600">
                <a:solidFill>
                  <a:schemeClr val="bg2"/>
                </a:solidFill>
              </a:defRPr>
            </a:lvl1pPr>
          </a:lstStyle>
          <a:p>
            <a:pPr rtl="0"/>
            <a:r>
              <a:rPr lang="fr-FR" noProof="0"/>
              <a:t>AJOUTER UN PIED DE PAGE</a:t>
            </a:r>
          </a:p>
        </p:txBody>
      </p:sp>
    </p:spTree>
    <p:extLst>
      <p:ext uri="{BB962C8B-B14F-4D97-AF65-F5344CB8AC3E}">
        <p14:creationId xmlns:p14="http://schemas.microsoft.com/office/powerpoint/2010/main" val="3223999130"/>
      </p:ext>
    </p:extLst>
  </p:cSld>
  <p:clrMap bg1="lt1" tx1="dk1" bg2="lt2" tx2="dk2" accent1="accent1" accent2="accent2" accent3="accent3" accent4="accent4" accent5="accent5" accent6="accent6" hlink="hlink" folHlink="folHlink"/>
  <p:sldLayoutIdLst>
    <p:sldLayoutId id="2147483653" r:id="rId1"/>
    <p:sldLayoutId id="2147483677" r:id="rId2"/>
    <p:sldLayoutId id="2147483678" r:id="rId3"/>
    <p:sldLayoutId id="2147483679" r:id="rId4"/>
    <p:sldLayoutId id="2147483681" r:id="rId5"/>
    <p:sldLayoutId id="2147483682" r:id="rId6"/>
    <p:sldLayoutId id="2147483683" r:id="rId7"/>
    <p:sldLayoutId id="2147483684" r:id="rId8"/>
    <p:sldLayoutId id="2147483685" r:id="rId9"/>
    <p:sldLayoutId id="2147483686" r:id="rId10"/>
    <p:sldLayoutId id="2147483689" r:id="rId11"/>
    <p:sldLayoutId id="2147483690" r:id="rId12"/>
    <p:sldLayoutId id="2147483691" r:id="rId13"/>
    <p:sldLayoutId id="2147483692" r:id="rId14"/>
    <p:sldLayoutId id="2147483693" r:id="rId15"/>
    <p:sldLayoutId id="2147483694" r:id="rId16"/>
    <p:sldLayoutId id="2147483687" r:id="rId17"/>
    <p:sldLayoutId id="2147483695" r:id="rId18"/>
    <p:sldLayoutId id="2147483688" r:id="rId19"/>
  </p:sldLayoutIdLst>
  <p:hf hdr="0" dt="0"/>
  <p:txStyles>
    <p:titleStyle>
      <a:lvl1pPr algn="l" defTabSz="914400" rtl="0" eaLnBrk="1" latinLnBrk="0" hangingPunct="1">
        <a:lnSpc>
          <a:spcPct val="90000"/>
        </a:lnSpc>
        <a:spcBef>
          <a:spcPct val="0"/>
        </a:spcBef>
        <a:buNone/>
        <a:defRPr sz="5000" b="0" kern="1200">
          <a:solidFill>
            <a:schemeClr val="tx2"/>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ru-RU"/>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572" userDrawn="1">
          <p15:clr>
            <a:srgbClr val="F26B43"/>
          </p15:clr>
        </p15:guide>
        <p15:guide id="2" pos="574" userDrawn="1">
          <p15:clr>
            <a:srgbClr val="F26B43"/>
          </p15:clr>
        </p15:guide>
        <p15:guide id="3" pos="7106" userDrawn="1">
          <p15:clr>
            <a:srgbClr val="F26B43"/>
          </p15:clr>
        </p15:guide>
        <p15:guide id="4" orient="horz" pos="3748" userDrawn="1">
          <p15:clr>
            <a:srgbClr val="F26B43"/>
          </p15:clr>
        </p15:guide>
        <p15:guide id="5" pos="4407" userDrawn="1">
          <p15:clr>
            <a:srgbClr val="F26B43"/>
          </p15:clr>
        </p15:guide>
        <p15:guide id="6" pos="3273" userDrawn="1">
          <p15:clr>
            <a:srgbClr val="F26B43"/>
          </p15:clr>
        </p15:guide>
        <p15:guide id="7" pos="3840" userDrawn="1">
          <p15:clr>
            <a:srgbClr val="F26B43"/>
          </p15:clr>
        </p15:guide>
        <p15:guide id="8" orient="horz" pos="2160" userDrawn="1">
          <p15:clr>
            <a:srgbClr val="F26B43"/>
          </p15:clr>
        </p15:guide>
        <p15:guide id="9" pos="302" userDrawn="1">
          <p15:clr>
            <a:srgbClr val="F26B43"/>
          </p15:clr>
        </p15:guide>
        <p15:guide id="10" pos="7378" userDrawn="1">
          <p15:clr>
            <a:srgbClr val="F26B43"/>
          </p15:clr>
        </p15:guide>
      </p15:sldGuideLst>
    </p:ext>
  </p:extLst>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1.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4" Type="http://schemas.openxmlformats.org/officeDocument/2006/relationships/tags" Target="../tags/tag4.xml"/><Relationship Id="rId9"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tags" Target="../tags/tag58.xml"/><Relationship Id="rId2" Type="http://schemas.openxmlformats.org/officeDocument/2006/relationships/tags" Target="../tags/tag57.xml"/><Relationship Id="rId1" Type="http://schemas.openxmlformats.org/officeDocument/2006/relationships/tags" Target="../tags/tag56.xml"/><Relationship Id="rId6" Type="http://schemas.openxmlformats.org/officeDocument/2006/relationships/notesSlide" Target="../notesSlides/notesSlide9.xml"/><Relationship Id="rId5" Type="http://schemas.openxmlformats.org/officeDocument/2006/relationships/slideLayout" Target="../slideLayouts/slideLayout5.xml"/><Relationship Id="rId4" Type="http://schemas.openxmlformats.org/officeDocument/2006/relationships/tags" Target="../tags/tag59.xml"/></Relationships>
</file>

<file path=ppt/slides/_rels/slide11.xml.rels><?xml version="1.0" encoding="UTF-8" standalone="yes"?>
<Relationships xmlns="http://schemas.openxmlformats.org/package/2006/relationships"><Relationship Id="rId3" Type="http://schemas.openxmlformats.org/officeDocument/2006/relationships/tags" Target="../tags/tag62.xml"/><Relationship Id="rId7" Type="http://schemas.openxmlformats.org/officeDocument/2006/relationships/notesSlide" Target="../notesSlides/notesSlide10.xml"/><Relationship Id="rId2" Type="http://schemas.openxmlformats.org/officeDocument/2006/relationships/tags" Target="../tags/tag61.xml"/><Relationship Id="rId1" Type="http://schemas.openxmlformats.org/officeDocument/2006/relationships/tags" Target="../tags/tag60.xml"/><Relationship Id="rId6" Type="http://schemas.openxmlformats.org/officeDocument/2006/relationships/slideLayout" Target="../slideLayouts/slideLayout10.xml"/><Relationship Id="rId5" Type="http://schemas.openxmlformats.org/officeDocument/2006/relationships/tags" Target="../tags/tag64.xml"/><Relationship Id="rId4" Type="http://schemas.openxmlformats.org/officeDocument/2006/relationships/tags" Target="../tags/tag63.xml"/></Relationships>
</file>

<file path=ppt/slides/_rels/slide12.xml.rels><?xml version="1.0" encoding="UTF-8" standalone="yes"?>
<Relationships xmlns="http://schemas.openxmlformats.org/package/2006/relationships"><Relationship Id="rId3" Type="http://schemas.openxmlformats.org/officeDocument/2006/relationships/tags" Target="../tags/tag67.xml"/><Relationship Id="rId7" Type="http://schemas.openxmlformats.org/officeDocument/2006/relationships/hyperlink" Target="https://support.office.com/fr-fr/article/modifier-une-pr%c3%a9sentation-ff353d37-742a-4aa8-8bdd-6b1f488127a2?omkt=fr-FR&amp;ui=fr-FR&amp;rs=fr-FR&amp;ad=FR" TargetMode="External"/><Relationship Id="rId2" Type="http://schemas.openxmlformats.org/officeDocument/2006/relationships/tags" Target="../tags/tag66.xml"/><Relationship Id="rId1" Type="http://schemas.openxmlformats.org/officeDocument/2006/relationships/tags" Target="../tags/tag65.xml"/><Relationship Id="rId6" Type="http://schemas.openxmlformats.org/officeDocument/2006/relationships/notesSlide" Target="../notesSlides/notesSlide11.xml"/><Relationship Id="rId5" Type="http://schemas.openxmlformats.org/officeDocument/2006/relationships/slideLayout" Target="../slideLayouts/slideLayout17.xml"/><Relationship Id="rId4" Type="http://schemas.openxmlformats.org/officeDocument/2006/relationships/tags" Target="../tags/tag68.xml"/></Relationships>
</file>

<file path=ppt/slides/_rels/slide2.xml.rels><?xml version="1.0" encoding="UTF-8" standalone="yes"?>
<Relationships xmlns="http://schemas.openxmlformats.org/package/2006/relationships"><Relationship Id="rId3" Type="http://schemas.openxmlformats.org/officeDocument/2006/relationships/tags" Target="../tags/tag10.xml"/><Relationship Id="rId7"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ags" Target="../tags/tag8.xml"/><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s>
</file>

<file path=ppt/slides/_rels/slide3.xml.rels><?xml version="1.0" encoding="UTF-8" standalone="yes"?>
<Relationships xmlns="http://schemas.openxmlformats.org/package/2006/relationships"><Relationship Id="rId3" Type="http://schemas.openxmlformats.org/officeDocument/2006/relationships/tags" Target="../tags/tag16.xml"/><Relationship Id="rId2" Type="http://schemas.openxmlformats.org/officeDocument/2006/relationships/tags" Target="../tags/tag15.xml"/><Relationship Id="rId1" Type="http://schemas.openxmlformats.org/officeDocument/2006/relationships/tags" Target="../tags/tag14.xml"/><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tags" Target="../tags/tag17.xml"/></Relationships>
</file>

<file path=ppt/slides/_rels/slide4.xml.rels><?xml version="1.0" encoding="UTF-8" standalone="yes"?>
<Relationships xmlns="http://schemas.openxmlformats.org/package/2006/relationships"><Relationship Id="rId8" Type="http://schemas.openxmlformats.org/officeDocument/2006/relationships/tags" Target="../tags/tag25.xml"/><Relationship Id="rId13" Type="http://schemas.openxmlformats.org/officeDocument/2006/relationships/image" Target="../media/image9.jpg"/><Relationship Id="rId3" Type="http://schemas.openxmlformats.org/officeDocument/2006/relationships/tags" Target="../tags/tag20.xml"/><Relationship Id="rId7" Type="http://schemas.openxmlformats.org/officeDocument/2006/relationships/tags" Target="../tags/tag24.xml"/><Relationship Id="rId12" Type="http://schemas.openxmlformats.org/officeDocument/2006/relationships/image" Target="../media/image8.jpg"/><Relationship Id="rId2" Type="http://schemas.openxmlformats.org/officeDocument/2006/relationships/tags" Target="../tags/tag19.xml"/><Relationship Id="rId1" Type="http://schemas.openxmlformats.org/officeDocument/2006/relationships/tags" Target="../tags/tag18.xml"/><Relationship Id="rId6" Type="http://schemas.openxmlformats.org/officeDocument/2006/relationships/tags" Target="../tags/tag23.xml"/><Relationship Id="rId11" Type="http://schemas.openxmlformats.org/officeDocument/2006/relationships/image" Target="../media/image7.jpg"/><Relationship Id="rId5" Type="http://schemas.openxmlformats.org/officeDocument/2006/relationships/tags" Target="../tags/tag22.xml"/><Relationship Id="rId10" Type="http://schemas.openxmlformats.org/officeDocument/2006/relationships/notesSlide" Target="../notesSlides/notesSlide3.xml"/><Relationship Id="rId4" Type="http://schemas.openxmlformats.org/officeDocument/2006/relationships/tags" Target="../tags/tag21.xml"/><Relationship Id="rId9"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8" Type="http://schemas.openxmlformats.org/officeDocument/2006/relationships/image" Target="../media/image10.jpg"/><Relationship Id="rId3" Type="http://schemas.openxmlformats.org/officeDocument/2006/relationships/tags" Target="../tags/tag28.xml"/><Relationship Id="rId7" Type="http://schemas.openxmlformats.org/officeDocument/2006/relationships/notesSlide" Target="../notesSlides/notesSlide4.xml"/><Relationship Id="rId2" Type="http://schemas.openxmlformats.org/officeDocument/2006/relationships/tags" Target="../tags/tag27.xml"/><Relationship Id="rId1" Type="http://schemas.openxmlformats.org/officeDocument/2006/relationships/tags" Target="../tags/tag26.xml"/><Relationship Id="rId6" Type="http://schemas.openxmlformats.org/officeDocument/2006/relationships/slideLayout" Target="../slideLayouts/slideLayout3.xml"/><Relationship Id="rId5" Type="http://schemas.openxmlformats.org/officeDocument/2006/relationships/tags" Target="../tags/tag30.xml"/><Relationship Id="rId10" Type="http://schemas.openxmlformats.org/officeDocument/2006/relationships/image" Target="../media/image12.png"/><Relationship Id="rId4" Type="http://schemas.openxmlformats.org/officeDocument/2006/relationships/tags" Target="../tags/tag29.xml"/><Relationship Id="rId9" Type="http://schemas.openxmlformats.org/officeDocument/2006/relationships/image" Target="../media/image11.jpg"/></Relationships>
</file>

<file path=ppt/slides/_rels/slide6.xml.rels><?xml version="1.0" encoding="UTF-8" standalone="yes"?>
<Relationships xmlns="http://schemas.openxmlformats.org/package/2006/relationships"><Relationship Id="rId8" Type="http://schemas.openxmlformats.org/officeDocument/2006/relationships/image" Target="../media/image13.png"/><Relationship Id="rId3" Type="http://schemas.openxmlformats.org/officeDocument/2006/relationships/tags" Target="../tags/tag33.xml"/><Relationship Id="rId7" Type="http://schemas.openxmlformats.org/officeDocument/2006/relationships/notesSlide" Target="../notesSlides/notesSlide5.xml"/><Relationship Id="rId2" Type="http://schemas.openxmlformats.org/officeDocument/2006/relationships/tags" Target="../tags/tag32.xml"/><Relationship Id="rId1" Type="http://schemas.openxmlformats.org/officeDocument/2006/relationships/tags" Target="../tags/tag31.xml"/><Relationship Id="rId6" Type="http://schemas.openxmlformats.org/officeDocument/2006/relationships/slideLayout" Target="../slideLayouts/slideLayout4.xml"/><Relationship Id="rId5" Type="http://schemas.openxmlformats.org/officeDocument/2006/relationships/tags" Target="../tags/tag35.xml"/><Relationship Id="rId4" Type="http://schemas.openxmlformats.org/officeDocument/2006/relationships/tags" Target="../tags/tag34.xml"/><Relationship Id="rId9" Type="http://schemas.openxmlformats.org/officeDocument/2006/relationships/image" Target="../media/image14.png"/></Relationships>
</file>

<file path=ppt/slides/_rels/slide7.xml.rels><?xml version="1.0" encoding="UTF-8" standalone="yes"?>
<Relationships xmlns="http://schemas.openxmlformats.org/package/2006/relationships"><Relationship Id="rId8" Type="http://schemas.openxmlformats.org/officeDocument/2006/relationships/notesSlide" Target="../notesSlides/notesSlide6.xml"/><Relationship Id="rId3" Type="http://schemas.openxmlformats.org/officeDocument/2006/relationships/tags" Target="../tags/tag38.xml"/><Relationship Id="rId7" Type="http://schemas.openxmlformats.org/officeDocument/2006/relationships/slideLayout" Target="../slideLayouts/slideLayout4.xml"/><Relationship Id="rId2" Type="http://schemas.openxmlformats.org/officeDocument/2006/relationships/tags" Target="../tags/tag37.xml"/><Relationship Id="rId1" Type="http://schemas.openxmlformats.org/officeDocument/2006/relationships/tags" Target="../tags/tag36.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9" Type="http://schemas.openxmlformats.org/officeDocument/2006/relationships/image" Target="../media/image15.png"/></Relationships>
</file>

<file path=ppt/slides/_rels/slide8.xml.rels><?xml version="1.0" encoding="UTF-8" standalone="yes"?>
<Relationships xmlns="http://schemas.openxmlformats.org/package/2006/relationships"><Relationship Id="rId8" Type="http://schemas.openxmlformats.org/officeDocument/2006/relationships/tags" Target="../tags/tag49.xml"/><Relationship Id="rId3" Type="http://schemas.openxmlformats.org/officeDocument/2006/relationships/tags" Target="../tags/tag44.xml"/><Relationship Id="rId7" Type="http://schemas.openxmlformats.org/officeDocument/2006/relationships/tags" Target="../tags/tag48.xml"/><Relationship Id="rId2" Type="http://schemas.openxmlformats.org/officeDocument/2006/relationships/tags" Target="../tags/tag43.xml"/><Relationship Id="rId1" Type="http://schemas.openxmlformats.org/officeDocument/2006/relationships/tags" Target="../tags/tag42.xml"/><Relationship Id="rId6" Type="http://schemas.openxmlformats.org/officeDocument/2006/relationships/tags" Target="../tags/tag47.xml"/><Relationship Id="rId5" Type="http://schemas.openxmlformats.org/officeDocument/2006/relationships/tags" Target="../tags/tag46.xml"/><Relationship Id="rId10" Type="http://schemas.openxmlformats.org/officeDocument/2006/relationships/notesSlide" Target="../notesSlides/notesSlide7.xml"/><Relationship Id="rId4" Type="http://schemas.openxmlformats.org/officeDocument/2006/relationships/tags" Target="../tags/tag45.xml"/><Relationship Id="rId9"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8" Type="http://schemas.openxmlformats.org/officeDocument/2006/relationships/notesSlide" Target="../notesSlides/notesSlide8.xml"/><Relationship Id="rId3" Type="http://schemas.openxmlformats.org/officeDocument/2006/relationships/tags" Target="../tags/tag52.xml"/><Relationship Id="rId7" Type="http://schemas.openxmlformats.org/officeDocument/2006/relationships/slideLayout" Target="../slideLayouts/slideLayout6.xml"/><Relationship Id="rId2" Type="http://schemas.openxmlformats.org/officeDocument/2006/relationships/tags" Target="../tags/tag51.xml"/><Relationship Id="rId1" Type="http://schemas.openxmlformats.org/officeDocument/2006/relationships/tags" Target="../tags/tag50.xml"/><Relationship Id="rId6" Type="http://schemas.openxmlformats.org/officeDocument/2006/relationships/tags" Target="../tags/tag55.xml"/><Relationship Id="rId5" Type="http://schemas.openxmlformats.org/officeDocument/2006/relationships/tags" Target="../tags/tag54.xml"/><Relationship Id="rId10" Type="http://schemas.openxmlformats.org/officeDocument/2006/relationships/image" Target="../media/image17.png"/><Relationship Id="rId4" Type="http://schemas.openxmlformats.org/officeDocument/2006/relationships/tags" Target="../tags/tag53.xml"/><Relationship Id="rId9"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texte 3">
            <a:extLst>
              <a:ext uri="{FF2B5EF4-FFF2-40B4-BE49-F238E27FC236}">
                <a16:creationId xmlns:a16="http://schemas.microsoft.com/office/drawing/2014/main" id="{1E70722D-0BC0-4487-812D-1E4E0DEC1129}"/>
              </a:ext>
            </a:extLst>
          </p:cNvPr>
          <p:cNvSpPr>
            <a:spLocks noGrp="1"/>
          </p:cNvSpPr>
          <p:nvPr>
            <p:ph type="body" sz="quarter" idx="20"/>
            <p:custDataLst>
              <p:tags r:id="rId1"/>
            </p:custDataLst>
          </p:nvPr>
        </p:nvSpPr>
        <p:spPr/>
        <p:txBody>
          <a:bodyPr rtlCol="0"/>
          <a:lstStyle/>
          <a:p>
            <a:pPr rtl="0"/>
            <a:r>
              <a:rPr lang="fr-FR" dirty="0"/>
              <a:t>Juin</a:t>
            </a:r>
          </a:p>
        </p:txBody>
      </p:sp>
      <p:sp>
        <p:nvSpPr>
          <p:cNvPr id="2" name="Espace réservé du texte 1">
            <a:extLst>
              <a:ext uri="{FF2B5EF4-FFF2-40B4-BE49-F238E27FC236}">
                <a16:creationId xmlns:a16="http://schemas.microsoft.com/office/drawing/2014/main" id="{7D65CF0B-BB68-4A49-91EE-96E78E8CAD61}"/>
              </a:ext>
            </a:extLst>
          </p:cNvPr>
          <p:cNvSpPr>
            <a:spLocks noGrp="1"/>
          </p:cNvSpPr>
          <p:nvPr>
            <p:ph type="body" sz="quarter" idx="21"/>
            <p:custDataLst>
              <p:tags r:id="rId2"/>
            </p:custDataLst>
          </p:nvPr>
        </p:nvSpPr>
        <p:spPr/>
        <p:txBody>
          <a:bodyPr rtlCol="0"/>
          <a:lstStyle/>
          <a:p>
            <a:pPr rtl="0"/>
            <a:r>
              <a:rPr lang="fr-FR" dirty="0"/>
              <a:t>2020</a:t>
            </a:r>
          </a:p>
        </p:txBody>
      </p:sp>
      <p:sp>
        <p:nvSpPr>
          <p:cNvPr id="3" name="Titre 2">
            <a:extLst>
              <a:ext uri="{FF2B5EF4-FFF2-40B4-BE49-F238E27FC236}">
                <a16:creationId xmlns:a16="http://schemas.microsoft.com/office/drawing/2014/main" id="{05857963-8D3D-4F24-B535-54652EE095F0}"/>
              </a:ext>
            </a:extLst>
          </p:cNvPr>
          <p:cNvSpPr>
            <a:spLocks noGrp="1"/>
          </p:cNvSpPr>
          <p:nvPr>
            <p:ph type="title"/>
            <p:custDataLst>
              <p:tags r:id="rId3"/>
            </p:custDataLst>
          </p:nvPr>
        </p:nvSpPr>
        <p:spPr/>
        <p:txBody>
          <a:bodyPr rtlCol="0"/>
          <a:lstStyle/>
          <a:p>
            <a:pPr rtl="0"/>
            <a:r>
              <a:rPr lang="fr-FR" sz="4800" dirty="0"/>
              <a:t>Système modulable de prises de mesures environnementales sur Raspberry Pi avec système d’affichage</a:t>
            </a:r>
          </a:p>
        </p:txBody>
      </p:sp>
      <p:sp>
        <p:nvSpPr>
          <p:cNvPr id="5" name="Espace réservé du texte 4">
            <a:extLst>
              <a:ext uri="{FF2B5EF4-FFF2-40B4-BE49-F238E27FC236}">
                <a16:creationId xmlns:a16="http://schemas.microsoft.com/office/drawing/2014/main" id="{B623514F-9C9F-4868-A7D9-66CAA07E615D}"/>
              </a:ext>
            </a:extLst>
          </p:cNvPr>
          <p:cNvSpPr>
            <a:spLocks noGrp="1"/>
          </p:cNvSpPr>
          <p:nvPr>
            <p:ph type="body" sz="quarter" idx="13"/>
            <p:custDataLst>
              <p:tags r:id="rId4"/>
            </p:custDataLst>
          </p:nvPr>
        </p:nvSpPr>
        <p:spPr>
          <a:xfrm>
            <a:off x="1050857" y="4720037"/>
            <a:ext cx="10090287" cy="457643"/>
          </a:xfrm>
        </p:spPr>
        <p:txBody>
          <a:bodyPr rtlCol="0"/>
          <a:lstStyle/>
          <a:p>
            <a:pPr rtl="0"/>
            <a:r>
              <a:rPr lang="fr-FR" sz="2400" dirty="0">
                <a:latin typeface="EPHEC" panose="020B0803050302020204" pitchFamily="34" charset="0"/>
              </a:rPr>
              <a:t>EPHEC</a:t>
            </a:r>
            <a:r>
              <a:rPr lang="fr-FR" sz="2400" dirty="0"/>
              <a:t> 2019-2020</a:t>
            </a:r>
          </a:p>
        </p:txBody>
      </p:sp>
      <p:sp>
        <p:nvSpPr>
          <p:cNvPr id="6" name="Espace réservé du texte 4">
            <a:extLst>
              <a:ext uri="{FF2B5EF4-FFF2-40B4-BE49-F238E27FC236}">
                <a16:creationId xmlns:a16="http://schemas.microsoft.com/office/drawing/2014/main" id="{95326E63-36F3-42CF-A894-E5B06E731193}"/>
              </a:ext>
            </a:extLst>
          </p:cNvPr>
          <p:cNvSpPr txBox="1">
            <a:spLocks/>
          </p:cNvSpPr>
          <p:nvPr>
            <p:custDataLst>
              <p:tags r:id="rId5"/>
            </p:custDataLst>
          </p:nvPr>
        </p:nvSpPr>
        <p:spPr>
          <a:xfrm>
            <a:off x="142875" y="6225018"/>
            <a:ext cx="11906249" cy="457643"/>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500" b="0" i="0" kern="1200">
                <a:solidFill>
                  <a:schemeClr val="bg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2300" dirty="0"/>
              <a:t>Melvin Campos Casares 									 3TL2</a:t>
            </a:r>
          </a:p>
        </p:txBody>
      </p:sp>
      <p:sp>
        <p:nvSpPr>
          <p:cNvPr id="7" name="Espace réservé du texte 4">
            <a:extLst>
              <a:ext uri="{FF2B5EF4-FFF2-40B4-BE49-F238E27FC236}">
                <a16:creationId xmlns:a16="http://schemas.microsoft.com/office/drawing/2014/main" id="{44A202F1-EEB6-4832-9DC3-CB4337CAFA3A}"/>
              </a:ext>
            </a:extLst>
          </p:cNvPr>
          <p:cNvSpPr txBox="1">
            <a:spLocks/>
          </p:cNvSpPr>
          <p:nvPr>
            <p:custDataLst>
              <p:tags r:id="rId6"/>
            </p:custDataLst>
          </p:nvPr>
        </p:nvSpPr>
        <p:spPr>
          <a:xfrm>
            <a:off x="4648200" y="5119181"/>
            <a:ext cx="2893060" cy="316927"/>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500" b="0" i="0" kern="1200">
                <a:solidFill>
                  <a:schemeClr val="bg2"/>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2"/>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2"/>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800" b="1" i="1" u="sng" dirty="0"/>
              <a:t>Rapporteur :</a:t>
            </a:r>
            <a:r>
              <a:rPr lang="fr-FR" sz="1800" dirty="0"/>
              <a:t> Arnaud </a:t>
            </a:r>
            <a:r>
              <a:rPr lang="fr-FR" sz="1800" dirty="0" err="1"/>
              <a:t>Dewulf</a:t>
            </a:r>
            <a:endParaRPr lang="fr-FR" sz="1800" dirty="0"/>
          </a:p>
        </p:txBody>
      </p:sp>
      <p:sp>
        <p:nvSpPr>
          <p:cNvPr id="9" name="ZoneTexte 8">
            <a:extLst>
              <a:ext uri="{FF2B5EF4-FFF2-40B4-BE49-F238E27FC236}">
                <a16:creationId xmlns:a16="http://schemas.microsoft.com/office/drawing/2014/main" id="{8EB43328-C02F-4D91-8FA8-BC7FD07DF3B9}"/>
              </a:ext>
            </a:extLst>
          </p:cNvPr>
          <p:cNvSpPr txBox="1"/>
          <p:nvPr>
            <p:custDataLst>
              <p:tags r:id="rId7"/>
            </p:custDataLst>
          </p:nvPr>
        </p:nvSpPr>
        <p:spPr>
          <a:xfrm>
            <a:off x="3108323" y="604516"/>
            <a:ext cx="5975351" cy="584775"/>
          </a:xfrm>
          <a:prstGeom prst="rect">
            <a:avLst/>
          </a:prstGeom>
          <a:noFill/>
        </p:spPr>
        <p:txBody>
          <a:bodyPr wrap="square" rtlCol="0">
            <a:spAutoFit/>
          </a:bodyPr>
          <a:lstStyle/>
          <a:p>
            <a:r>
              <a:rPr lang="fr-FR" sz="3200" dirty="0">
                <a:solidFill>
                  <a:schemeClr val="bg2"/>
                </a:solidFill>
              </a:rPr>
              <a:t>Défense de travail de fin d’études</a:t>
            </a:r>
          </a:p>
        </p:txBody>
      </p:sp>
    </p:spTree>
    <p:extLst>
      <p:ext uri="{BB962C8B-B14F-4D97-AF65-F5344CB8AC3E}">
        <p14:creationId xmlns:p14="http://schemas.microsoft.com/office/powerpoint/2010/main" val="214231630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re 8">
            <a:extLst>
              <a:ext uri="{FF2B5EF4-FFF2-40B4-BE49-F238E27FC236}">
                <a16:creationId xmlns:a16="http://schemas.microsoft.com/office/drawing/2014/main" id="{E1BA9B4B-C586-4B6B-8142-E49AC2D37AD1}"/>
              </a:ext>
            </a:extLst>
          </p:cNvPr>
          <p:cNvSpPr>
            <a:spLocks noGrp="1"/>
          </p:cNvSpPr>
          <p:nvPr>
            <p:ph type="title"/>
            <p:custDataLst>
              <p:tags r:id="rId1"/>
            </p:custDataLst>
          </p:nvPr>
        </p:nvSpPr>
        <p:spPr/>
        <p:txBody>
          <a:bodyPr rtlCol="0"/>
          <a:lstStyle/>
          <a:p>
            <a:pPr rtl="0"/>
            <a:r>
              <a:rPr lang="fr-FR" dirty="0"/>
              <a:t>Conclusion</a:t>
            </a:r>
          </a:p>
        </p:txBody>
      </p:sp>
      <p:sp>
        <p:nvSpPr>
          <p:cNvPr id="7" name="Espace réservé du texte 6">
            <a:extLst>
              <a:ext uri="{FF2B5EF4-FFF2-40B4-BE49-F238E27FC236}">
                <a16:creationId xmlns:a16="http://schemas.microsoft.com/office/drawing/2014/main" id="{3FC3CF09-BAFF-4590-A12C-E378DFF1DA5E}"/>
              </a:ext>
            </a:extLst>
          </p:cNvPr>
          <p:cNvSpPr>
            <a:spLocks noGrp="1"/>
          </p:cNvSpPr>
          <p:nvPr>
            <p:ph type="body" sz="quarter" idx="20"/>
            <p:custDataLst>
              <p:tags r:id="rId2"/>
            </p:custDataLst>
          </p:nvPr>
        </p:nvSpPr>
        <p:spPr>
          <a:xfrm>
            <a:off x="838201" y="1883192"/>
            <a:ext cx="10515600" cy="4060407"/>
          </a:xfrm>
        </p:spPr>
        <p:txBody>
          <a:bodyPr rtlCol="0">
            <a:normAutofit fontScale="92500"/>
          </a:bodyPr>
          <a:lstStyle/>
          <a:p>
            <a:pPr rtl="0"/>
            <a:r>
              <a:rPr lang="fr-FR" sz="2400" dirty="0"/>
              <a:t>Amélioration dans le langage de programmation Python :</a:t>
            </a:r>
          </a:p>
          <a:p>
            <a:pPr lvl="1"/>
            <a:r>
              <a:rPr lang="fr-FR" sz="2000" dirty="0">
                <a:solidFill>
                  <a:schemeClr val="bg1"/>
                </a:solidFill>
              </a:rPr>
              <a:t>Apprentissage du </a:t>
            </a:r>
            <a:r>
              <a:rPr lang="fr-FR" sz="2000" dirty="0" err="1">
                <a:solidFill>
                  <a:schemeClr val="bg1"/>
                </a:solidFill>
              </a:rPr>
              <a:t>framework</a:t>
            </a:r>
            <a:r>
              <a:rPr lang="fr-FR" sz="2000" dirty="0">
                <a:solidFill>
                  <a:schemeClr val="bg1"/>
                </a:solidFill>
              </a:rPr>
              <a:t> Flask,</a:t>
            </a:r>
          </a:p>
          <a:p>
            <a:pPr lvl="1"/>
            <a:r>
              <a:rPr lang="fr-FR" sz="2000" dirty="0">
                <a:solidFill>
                  <a:schemeClr val="bg1"/>
                </a:solidFill>
              </a:rPr>
              <a:t>Compréhension des différences entre Python 2.x et Python 3.x,</a:t>
            </a:r>
          </a:p>
          <a:p>
            <a:pPr lvl="1"/>
            <a:r>
              <a:rPr lang="fr-FR" sz="2000" dirty="0">
                <a:solidFill>
                  <a:schemeClr val="bg1"/>
                </a:solidFill>
              </a:rPr>
              <a:t>Intérêt du choix de modules et librairies adaptées.</a:t>
            </a:r>
          </a:p>
          <a:p>
            <a:r>
              <a:rPr lang="fr-FR" sz="2400" dirty="0"/>
              <a:t>Professionnalisme dans les échanges avec les clients</a:t>
            </a:r>
          </a:p>
          <a:p>
            <a:r>
              <a:rPr lang="fr-FR" sz="2400" dirty="0"/>
              <a:t>Cahier de charges revu suite aux problèmes rencontrés avec la pandémie</a:t>
            </a:r>
          </a:p>
          <a:p>
            <a:endParaRPr lang="fr-FR" sz="2400" dirty="0"/>
          </a:p>
          <a:p>
            <a:r>
              <a:rPr lang="fr-FR" sz="2400" dirty="0"/>
              <a:t>Appareil de suivi environnemental intégralement fonctionnel,</a:t>
            </a:r>
          </a:p>
          <a:p>
            <a:r>
              <a:rPr lang="fr-FR" sz="2400" dirty="0"/>
              <a:t>API et base de données fonctionnels,</a:t>
            </a:r>
          </a:p>
          <a:p>
            <a:r>
              <a:rPr lang="fr-FR" sz="2400" dirty="0"/>
              <a:t>Environnement web présentant les interactions, mais ne dispose pas de gestion de notification sur base d’alertes personnalisées ni de connexion/création de comptes.</a:t>
            </a:r>
          </a:p>
        </p:txBody>
      </p:sp>
      <p:sp>
        <p:nvSpPr>
          <p:cNvPr id="2" name="Espace réservé du numéro de diapositive 1">
            <a:extLst>
              <a:ext uri="{FF2B5EF4-FFF2-40B4-BE49-F238E27FC236}">
                <a16:creationId xmlns:a16="http://schemas.microsoft.com/office/drawing/2014/main" id="{4132B1B3-C6FB-4075-BF96-89BEEBC1E9E3}"/>
              </a:ext>
            </a:extLst>
          </p:cNvPr>
          <p:cNvSpPr>
            <a:spLocks noGrp="1"/>
          </p:cNvSpPr>
          <p:nvPr>
            <p:ph type="sldNum" sz="quarter" idx="10"/>
            <p:custDataLst>
              <p:tags r:id="rId3"/>
            </p:custDataLst>
          </p:nvPr>
        </p:nvSpPr>
        <p:spPr/>
        <p:txBody>
          <a:bodyPr rtlCol="0"/>
          <a:lstStyle/>
          <a:p>
            <a:pPr rtl="0"/>
            <a:fld id="{D495E168-DA5E-4888-8D8A-92B118324C14}" type="slidenum">
              <a:rPr lang="fr-FR" smtClean="0"/>
              <a:pPr rtl="0"/>
              <a:t>10</a:t>
            </a:fld>
            <a:endParaRPr lang="fr-FR"/>
          </a:p>
        </p:txBody>
      </p:sp>
      <p:sp>
        <p:nvSpPr>
          <p:cNvPr id="10" name="Espace réservé du pied de page 3">
            <a:extLst>
              <a:ext uri="{FF2B5EF4-FFF2-40B4-BE49-F238E27FC236}">
                <a16:creationId xmlns:a16="http://schemas.microsoft.com/office/drawing/2014/main" id="{8CF13ED4-B6BA-43E3-BA1B-7E5A75EF57E4}"/>
              </a:ext>
            </a:extLst>
          </p:cNvPr>
          <p:cNvSpPr>
            <a:spLocks noGrp="1"/>
          </p:cNvSpPr>
          <p:nvPr>
            <p:ph type="ftr" sz="quarter" idx="12"/>
            <p:custDataLst>
              <p:tags r:id="rId4"/>
            </p:custDataLst>
          </p:nvPr>
        </p:nvSpPr>
        <p:spPr>
          <a:xfrm>
            <a:off x="438912" y="6118484"/>
            <a:ext cx="5145024" cy="365125"/>
          </a:xfrm>
        </p:spPr>
        <p:txBody>
          <a:bodyPr/>
          <a:lstStyle/>
          <a:p>
            <a:pPr algn="ctr" rtl="0"/>
            <a:r>
              <a:rPr lang="fr-FR" sz="1200" noProof="0" dirty="0"/>
              <a:t>Système modulable de prises de mesures environnementales avec affichage</a:t>
            </a:r>
          </a:p>
        </p:txBody>
      </p:sp>
    </p:spTree>
    <p:extLst>
      <p:ext uri="{BB962C8B-B14F-4D97-AF65-F5344CB8AC3E}">
        <p14:creationId xmlns:p14="http://schemas.microsoft.com/office/powerpoint/2010/main" val="68010763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6">
            <a:extLst>
              <a:ext uri="{FF2B5EF4-FFF2-40B4-BE49-F238E27FC236}">
                <a16:creationId xmlns:a16="http://schemas.microsoft.com/office/drawing/2014/main" id="{72B381BA-F1D7-483F-B759-9C3451355503}"/>
              </a:ext>
            </a:extLst>
          </p:cNvPr>
          <p:cNvSpPr>
            <a:spLocks noGrp="1"/>
          </p:cNvSpPr>
          <p:nvPr>
            <p:ph type="title"/>
            <p:custDataLst>
              <p:tags r:id="rId1"/>
            </p:custDataLst>
          </p:nvPr>
        </p:nvSpPr>
        <p:spPr>
          <a:xfrm>
            <a:off x="1050856" y="1511300"/>
            <a:ext cx="10104124" cy="999550"/>
          </a:xfrm>
        </p:spPr>
        <p:txBody>
          <a:bodyPr rtlCol="0"/>
          <a:lstStyle/>
          <a:p>
            <a:pPr rtl="0"/>
            <a:r>
              <a:rPr lang="fr-FR" sz="4800" dirty="0"/>
              <a:t>MERCI DE VOTRE ATTENTION !</a:t>
            </a:r>
          </a:p>
        </p:txBody>
      </p:sp>
      <p:sp>
        <p:nvSpPr>
          <p:cNvPr id="4" name="Espace réservé du texte 3">
            <a:extLst>
              <a:ext uri="{FF2B5EF4-FFF2-40B4-BE49-F238E27FC236}">
                <a16:creationId xmlns:a16="http://schemas.microsoft.com/office/drawing/2014/main" id="{A412BBAB-4628-42F5-BF78-BE0E59475133}"/>
              </a:ext>
            </a:extLst>
          </p:cNvPr>
          <p:cNvSpPr>
            <a:spLocks noGrp="1"/>
          </p:cNvSpPr>
          <p:nvPr>
            <p:ph type="body" sz="quarter" idx="13"/>
            <p:custDataLst>
              <p:tags r:id="rId2"/>
            </p:custDataLst>
          </p:nvPr>
        </p:nvSpPr>
        <p:spPr/>
        <p:txBody>
          <a:bodyPr rtlCol="0"/>
          <a:lstStyle/>
          <a:p>
            <a:pPr rtl="0"/>
            <a:r>
              <a:rPr lang="fr-FR" dirty="0"/>
              <a:t>Melvin Campos Casares</a:t>
            </a:r>
          </a:p>
        </p:txBody>
      </p:sp>
      <p:sp>
        <p:nvSpPr>
          <p:cNvPr id="3" name="Espace réservé du texte 2">
            <a:extLst>
              <a:ext uri="{FF2B5EF4-FFF2-40B4-BE49-F238E27FC236}">
                <a16:creationId xmlns:a16="http://schemas.microsoft.com/office/drawing/2014/main" id="{16721AB4-1CF0-4825-926E-5207D64C2645}"/>
              </a:ext>
            </a:extLst>
          </p:cNvPr>
          <p:cNvSpPr>
            <a:spLocks noGrp="1"/>
          </p:cNvSpPr>
          <p:nvPr>
            <p:ph type="body" sz="quarter" idx="20"/>
            <p:custDataLst>
              <p:tags r:id="rId3"/>
            </p:custDataLst>
          </p:nvPr>
        </p:nvSpPr>
        <p:spPr>
          <a:xfrm>
            <a:off x="1064695" y="3596268"/>
            <a:ext cx="10090286" cy="612991"/>
          </a:xfrm>
        </p:spPr>
        <p:txBody>
          <a:bodyPr rtlCol="0"/>
          <a:lstStyle/>
          <a:p>
            <a:pPr rtl="0"/>
            <a:r>
              <a:rPr lang="fr-FR" dirty="0"/>
              <a:t>Système modulable de prises de mesures environnementales sur Raspberry Pi avec système d’affichage</a:t>
            </a:r>
          </a:p>
        </p:txBody>
      </p:sp>
      <p:sp>
        <p:nvSpPr>
          <p:cNvPr id="12" name="Espace réservé du texte 2">
            <a:extLst>
              <a:ext uri="{FF2B5EF4-FFF2-40B4-BE49-F238E27FC236}">
                <a16:creationId xmlns:a16="http://schemas.microsoft.com/office/drawing/2014/main" id="{B36D9E2F-BC0C-4492-81C3-46724A2CDDD1}"/>
              </a:ext>
            </a:extLst>
          </p:cNvPr>
          <p:cNvSpPr txBox="1">
            <a:spLocks/>
          </p:cNvSpPr>
          <p:nvPr>
            <p:custDataLst>
              <p:tags r:id="rId4"/>
            </p:custDataLst>
          </p:nvPr>
        </p:nvSpPr>
        <p:spPr>
          <a:xfrm>
            <a:off x="1050856" y="4327310"/>
            <a:ext cx="10090286" cy="612991"/>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2000" b="0" i="0" kern="1200">
                <a:solidFill>
                  <a:schemeClr val="bg2"/>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800" b="1" i="1" kern="1200">
                <a:solidFill>
                  <a:schemeClr val="tx2"/>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800" b="1" i="1" kern="1200">
                <a:solidFill>
                  <a:schemeClr val="tx2"/>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800" b="1" i="1" kern="1200">
                <a:solidFill>
                  <a:schemeClr val="tx2"/>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800" b="1" i="1"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fr-FR" sz="1600" dirty="0">
                <a:solidFill>
                  <a:schemeClr val="bg1"/>
                </a:solidFill>
              </a:rPr>
              <a:t>Travail de fin d’études présenté en vue de l’obtention du diplôme de bachelier en Informatique et Systèmes orientation Technologie de l’informatique</a:t>
            </a:r>
          </a:p>
        </p:txBody>
      </p:sp>
      <p:sp>
        <p:nvSpPr>
          <p:cNvPr id="14" name="ZoneTexte 13">
            <a:extLst>
              <a:ext uri="{FF2B5EF4-FFF2-40B4-BE49-F238E27FC236}">
                <a16:creationId xmlns:a16="http://schemas.microsoft.com/office/drawing/2014/main" id="{2D10F4CE-5C39-4C9F-9EFD-6D7B4BDADE18}"/>
              </a:ext>
            </a:extLst>
          </p:cNvPr>
          <p:cNvSpPr txBox="1"/>
          <p:nvPr>
            <p:custDataLst>
              <p:tags r:id="rId5"/>
            </p:custDataLst>
          </p:nvPr>
        </p:nvSpPr>
        <p:spPr>
          <a:xfrm>
            <a:off x="3575049" y="5539981"/>
            <a:ext cx="5041900" cy="1138773"/>
          </a:xfrm>
          <a:prstGeom prst="rect">
            <a:avLst/>
          </a:prstGeom>
          <a:noFill/>
        </p:spPr>
        <p:txBody>
          <a:bodyPr wrap="square" rtlCol="0">
            <a:spAutoFit/>
          </a:bodyPr>
          <a:lstStyle/>
          <a:p>
            <a:pPr algn="ctr"/>
            <a:r>
              <a:rPr lang="fr-BE" sz="1600" dirty="0">
                <a:solidFill>
                  <a:schemeClr val="bg1"/>
                </a:solidFill>
              </a:rPr>
              <a:t>ECOLE PRATIQUE DES HAUTES ETUDES COMMERCIALES</a:t>
            </a:r>
          </a:p>
          <a:p>
            <a:pPr algn="ctr"/>
            <a:r>
              <a:rPr lang="fr-FR" sz="2400" b="1" dirty="0">
                <a:solidFill>
                  <a:schemeClr val="bg1"/>
                </a:solidFill>
                <a:latin typeface="EPHEC" panose="020B0803050302020204" pitchFamily="34" charset="0"/>
              </a:rPr>
              <a:t>EPHEC</a:t>
            </a:r>
          </a:p>
          <a:p>
            <a:pPr algn="ctr"/>
            <a:r>
              <a:rPr lang="fr-FR" sz="1400" dirty="0">
                <a:solidFill>
                  <a:schemeClr val="bg1"/>
                </a:solidFill>
              </a:rPr>
              <a:t>Avenue du Ciseau, 15</a:t>
            </a:r>
          </a:p>
          <a:p>
            <a:pPr algn="ctr"/>
            <a:r>
              <a:rPr lang="fr-FR" sz="1400" dirty="0">
                <a:solidFill>
                  <a:schemeClr val="bg1"/>
                </a:solidFill>
              </a:rPr>
              <a:t>1348 Louvain-la-Neuve</a:t>
            </a:r>
          </a:p>
        </p:txBody>
      </p:sp>
    </p:spTree>
    <p:extLst>
      <p:ext uri="{BB962C8B-B14F-4D97-AF65-F5344CB8AC3E}">
        <p14:creationId xmlns:p14="http://schemas.microsoft.com/office/powerpoint/2010/main" val="330927939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4" name="Titre 3">
            <a:extLst>
              <a:ext uri="{FF2B5EF4-FFF2-40B4-BE49-F238E27FC236}">
                <a16:creationId xmlns:a16="http://schemas.microsoft.com/office/drawing/2014/main" id="{E98DCA46-603B-4178-8707-30E192CE6B8D}"/>
              </a:ext>
            </a:extLst>
          </p:cNvPr>
          <p:cNvSpPr>
            <a:spLocks noGrp="1"/>
          </p:cNvSpPr>
          <p:nvPr>
            <p:ph type="title"/>
            <p:custDataLst>
              <p:tags r:id="rId1"/>
            </p:custDataLst>
          </p:nvPr>
        </p:nvSpPr>
        <p:spPr/>
        <p:txBody>
          <a:bodyPr rtlCol="0"/>
          <a:lstStyle/>
          <a:p>
            <a:pPr rtl="0"/>
            <a:r>
              <a:rPr lang="fr-FR"/>
              <a:t>Personnaliser</a:t>
            </a:r>
            <a:r>
              <a:rPr lang="fr-FR" i="1"/>
              <a:t> </a:t>
            </a:r>
            <a:r>
              <a:rPr lang="fr-FR"/>
              <a:t>ce modèle</a:t>
            </a:r>
          </a:p>
        </p:txBody>
      </p:sp>
      <p:sp>
        <p:nvSpPr>
          <p:cNvPr id="8" name="Zone de texte 7">
            <a:hlinkClick r:id="rId7"/>
            <a:extLst>
              <a:ext uri="{FF2B5EF4-FFF2-40B4-BE49-F238E27FC236}">
                <a16:creationId xmlns:a16="http://schemas.microsoft.com/office/drawing/2014/main" id="{5FC6C278-4035-446A-A94B-030E792FDDF5}"/>
              </a:ext>
            </a:extLst>
          </p:cNvPr>
          <p:cNvSpPr txBox="1"/>
          <p:nvPr>
            <p:custDataLst>
              <p:tags r:id="rId2"/>
            </p:custDataLst>
          </p:nvPr>
        </p:nvSpPr>
        <p:spPr>
          <a:xfrm>
            <a:off x="1547813" y="2459504"/>
            <a:ext cx="9096374" cy="2862322"/>
          </a:xfrm>
          <a:prstGeom prst="rect">
            <a:avLst/>
          </a:prstGeom>
          <a:noFill/>
        </p:spPr>
        <p:txBody>
          <a:bodyPr wrap="square" rtlCol="0">
            <a:spAutoFit/>
          </a:bodyPr>
          <a:lstStyle/>
          <a:p>
            <a:pPr algn="ctr" rtl="0"/>
            <a:r>
              <a:rPr lang="fr-FR" sz="6000" u="sng">
                <a:solidFill>
                  <a:schemeClr val="bg1"/>
                </a:solidFill>
              </a:rPr>
              <a:t>Instructions en matière de modification du modèle et commentaires</a:t>
            </a:r>
          </a:p>
        </p:txBody>
      </p:sp>
      <p:sp>
        <p:nvSpPr>
          <p:cNvPr id="2" name="Espace réservé du pied de page 1">
            <a:extLst>
              <a:ext uri="{FF2B5EF4-FFF2-40B4-BE49-F238E27FC236}">
                <a16:creationId xmlns:a16="http://schemas.microsoft.com/office/drawing/2014/main" id="{338242DD-860A-4446-A9ED-6BCEE87AC13E}"/>
              </a:ext>
            </a:extLst>
          </p:cNvPr>
          <p:cNvSpPr>
            <a:spLocks noGrp="1"/>
          </p:cNvSpPr>
          <p:nvPr>
            <p:ph type="ftr" sz="quarter" idx="12"/>
            <p:custDataLst>
              <p:tags r:id="rId3"/>
            </p:custDataLst>
          </p:nvPr>
        </p:nvSpPr>
        <p:spPr/>
        <p:txBody>
          <a:bodyPr rtlCol="0"/>
          <a:lstStyle/>
          <a:p>
            <a:pPr rtl="0"/>
            <a:r>
              <a:rPr lang="fr-FR"/>
              <a:t>AJOUTER UN PIED DE PAGE</a:t>
            </a:r>
          </a:p>
        </p:txBody>
      </p:sp>
      <p:sp>
        <p:nvSpPr>
          <p:cNvPr id="3" name="Espace réservé du numéro de diapositive 2">
            <a:extLst>
              <a:ext uri="{FF2B5EF4-FFF2-40B4-BE49-F238E27FC236}">
                <a16:creationId xmlns:a16="http://schemas.microsoft.com/office/drawing/2014/main" id="{D2702AE2-358E-4E9A-AF91-90EFED7991A0}"/>
              </a:ext>
            </a:extLst>
          </p:cNvPr>
          <p:cNvSpPr>
            <a:spLocks noGrp="1"/>
          </p:cNvSpPr>
          <p:nvPr>
            <p:ph type="sldNum" sz="quarter" idx="10"/>
            <p:custDataLst>
              <p:tags r:id="rId4"/>
            </p:custDataLst>
          </p:nvPr>
        </p:nvSpPr>
        <p:spPr/>
        <p:txBody>
          <a:bodyPr rtlCol="0"/>
          <a:lstStyle/>
          <a:p>
            <a:pPr rtl="0"/>
            <a:fld id="{D495E168-DA5E-4888-8D8A-92B118324C14}" type="slidenum">
              <a:rPr lang="fr-FR" smtClean="0"/>
              <a:pPr rtl="0"/>
              <a:t>12</a:t>
            </a:fld>
            <a:endParaRPr lang="fr-FR"/>
          </a:p>
        </p:txBody>
      </p:sp>
    </p:spTree>
    <p:extLst>
      <p:ext uri="{BB962C8B-B14F-4D97-AF65-F5344CB8AC3E}">
        <p14:creationId xmlns:p14="http://schemas.microsoft.com/office/powerpoint/2010/main" val="59582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F224DC21-CD7D-4CDD-ABB8-9F72AF5A985B}"/>
              </a:ext>
            </a:extLst>
          </p:cNvPr>
          <p:cNvSpPr/>
          <p:nvPr>
            <p:custDataLst>
              <p:tags r:id="rId1"/>
            </p:custDataLst>
          </p:nvPr>
        </p:nvSpPr>
        <p:spPr>
          <a:xfrm>
            <a:off x="4067175" y="1306772"/>
            <a:ext cx="4057650" cy="3442310"/>
          </a:xfrm>
          <a:prstGeom prst="rect">
            <a:avLst/>
          </a:prstGeom>
          <a:solidFill>
            <a:schemeClr val="bg1">
              <a:lumMod val="75000"/>
              <a:alpha val="50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l"/>
            <a:endParaRPr lang="fr-FR" dirty="0"/>
          </a:p>
        </p:txBody>
      </p:sp>
      <p:sp>
        <p:nvSpPr>
          <p:cNvPr id="2" name="Titre 1">
            <a:extLst>
              <a:ext uri="{FF2B5EF4-FFF2-40B4-BE49-F238E27FC236}">
                <a16:creationId xmlns:a16="http://schemas.microsoft.com/office/drawing/2014/main" id="{4D067C22-5985-4CBC-92A5-D73697EC64A1}"/>
              </a:ext>
            </a:extLst>
          </p:cNvPr>
          <p:cNvSpPr>
            <a:spLocks noGrp="1"/>
          </p:cNvSpPr>
          <p:nvPr>
            <p:ph type="title"/>
            <p:custDataLst>
              <p:tags r:id="rId2"/>
            </p:custDataLst>
          </p:nvPr>
        </p:nvSpPr>
        <p:spPr>
          <a:xfrm>
            <a:off x="844550" y="374391"/>
            <a:ext cx="10515600" cy="782638"/>
          </a:xfrm>
        </p:spPr>
        <p:txBody>
          <a:bodyPr>
            <a:normAutofit/>
          </a:bodyPr>
          <a:lstStyle/>
          <a:p>
            <a:r>
              <a:rPr lang="fr-FR" sz="4800" dirty="0"/>
              <a:t>Plan</a:t>
            </a:r>
          </a:p>
        </p:txBody>
      </p:sp>
      <p:sp>
        <p:nvSpPr>
          <p:cNvPr id="3" name="Espace réservé du numéro de diapositive 2">
            <a:extLst>
              <a:ext uri="{FF2B5EF4-FFF2-40B4-BE49-F238E27FC236}">
                <a16:creationId xmlns:a16="http://schemas.microsoft.com/office/drawing/2014/main" id="{4D11BD31-AD3E-41E4-AC9A-B84578C32263}"/>
              </a:ext>
            </a:extLst>
          </p:cNvPr>
          <p:cNvSpPr>
            <a:spLocks noGrp="1"/>
          </p:cNvSpPr>
          <p:nvPr>
            <p:ph type="sldNum" sz="quarter" idx="10"/>
            <p:custDataLst>
              <p:tags r:id="rId3"/>
            </p:custDataLst>
          </p:nvPr>
        </p:nvSpPr>
        <p:spPr/>
        <p:txBody>
          <a:bodyPr/>
          <a:lstStyle/>
          <a:p>
            <a:pPr rtl="0"/>
            <a:fld id="{D495E168-DA5E-4888-8D8A-92B118324C14}" type="slidenum">
              <a:rPr lang="fr-FR" noProof="0" smtClean="0"/>
              <a:pPr rtl="0"/>
              <a:t>2</a:t>
            </a:fld>
            <a:endParaRPr lang="fr-FR" noProof="0"/>
          </a:p>
        </p:txBody>
      </p:sp>
      <p:sp>
        <p:nvSpPr>
          <p:cNvPr id="4" name="Espace réservé du pied de page 3">
            <a:extLst>
              <a:ext uri="{FF2B5EF4-FFF2-40B4-BE49-F238E27FC236}">
                <a16:creationId xmlns:a16="http://schemas.microsoft.com/office/drawing/2014/main" id="{A796C7FC-1F8A-4B56-80D9-2FCEA097E072}"/>
              </a:ext>
            </a:extLst>
          </p:cNvPr>
          <p:cNvSpPr>
            <a:spLocks noGrp="1"/>
          </p:cNvSpPr>
          <p:nvPr>
            <p:ph type="ftr" sz="quarter" idx="12"/>
            <p:custDataLst>
              <p:tags r:id="rId4"/>
            </p:custDataLst>
          </p:nvPr>
        </p:nvSpPr>
        <p:spPr>
          <a:xfrm>
            <a:off x="438912" y="6118484"/>
            <a:ext cx="5145024" cy="365125"/>
          </a:xfrm>
        </p:spPr>
        <p:txBody>
          <a:bodyPr/>
          <a:lstStyle/>
          <a:p>
            <a:pPr algn="ctr" rtl="0"/>
            <a:r>
              <a:rPr lang="fr-FR" sz="1200" noProof="0" dirty="0"/>
              <a:t>Système modulable de prises de mesures environnementales avec affichage</a:t>
            </a:r>
          </a:p>
        </p:txBody>
      </p:sp>
      <p:sp>
        <p:nvSpPr>
          <p:cNvPr id="5" name="Espace réservé du texte 4">
            <a:extLst>
              <a:ext uri="{FF2B5EF4-FFF2-40B4-BE49-F238E27FC236}">
                <a16:creationId xmlns:a16="http://schemas.microsoft.com/office/drawing/2014/main" id="{226244FA-1935-4D3F-9FA7-F2B58EB5D935}"/>
              </a:ext>
            </a:extLst>
          </p:cNvPr>
          <p:cNvSpPr>
            <a:spLocks noGrp="1"/>
          </p:cNvSpPr>
          <p:nvPr>
            <p:ph type="body" idx="1"/>
            <p:custDataLst>
              <p:tags r:id="rId5"/>
            </p:custDataLst>
          </p:nvPr>
        </p:nvSpPr>
        <p:spPr>
          <a:xfrm>
            <a:off x="4067175" y="1701800"/>
            <a:ext cx="4057650" cy="2702051"/>
          </a:xfrm>
        </p:spPr>
        <p:txBody>
          <a:bodyPr/>
          <a:lstStyle/>
          <a:p>
            <a:r>
              <a:rPr lang="fr-FR" b="1" dirty="0">
                <a:effectLst>
                  <a:outerShdw blurRad="38100" dist="38100" dir="2700000" algn="tl">
                    <a:srgbClr val="000000">
                      <a:alpha val="43137"/>
                    </a:srgbClr>
                  </a:outerShdw>
                </a:effectLst>
              </a:rPr>
              <a:t>Introduction</a:t>
            </a:r>
          </a:p>
          <a:p>
            <a:r>
              <a:rPr lang="fr-FR" b="1" dirty="0">
                <a:effectLst>
                  <a:outerShdw blurRad="38100" dist="38100" dir="2700000" algn="tl">
                    <a:srgbClr val="000000">
                      <a:alpha val="43137"/>
                    </a:srgbClr>
                  </a:outerShdw>
                </a:effectLst>
              </a:rPr>
              <a:t>Développement</a:t>
            </a:r>
          </a:p>
          <a:p>
            <a:r>
              <a:rPr lang="fr-FR" b="1" dirty="0">
                <a:effectLst>
                  <a:outerShdw blurRad="38100" dist="38100" dir="2700000" algn="tl">
                    <a:srgbClr val="000000">
                      <a:alpha val="43137"/>
                    </a:srgbClr>
                  </a:outerShdw>
                </a:effectLst>
              </a:rPr>
              <a:t>Sécurité et rapidité</a:t>
            </a:r>
          </a:p>
          <a:p>
            <a:r>
              <a:rPr lang="fr-FR" b="1" dirty="0">
                <a:effectLst>
                  <a:outerShdw blurRad="38100" dist="38100" dir="2700000" algn="tl">
                    <a:srgbClr val="000000">
                      <a:alpha val="43137"/>
                    </a:srgbClr>
                  </a:outerShdw>
                </a:effectLst>
              </a:rPr>
              <a:t>Pistes d’amélioration</a:t>
            </a:r>
          </a:p>
          <a:p>
            <a:r>
              <a:rPr lang="fr-FR" b="1" dirty="0">
                <a:effectLst>
                  <a:outerShdw blurRad="38100" dist="38100" dir="2700000" algn="tl">
                    <a:srgbClr val="000000">
                      <a:alpha val="43137"/>
                    </a:srgbClr>
                  </a:outerShdw>
                </a:effectLst>
              </a:rPr>
              <a:t>Boîtier pour impression 3D</a:t>
            </a:r>
          </a:p>
          <a:p>
            <a:r>
              <a:rPr lang="fr-FR" b="1" dirty="0">
                <a:effectLst>
                  <a:outerShdw blurRad="38100" dist="38100" dir="2700000" algn="tl">
                    <a:srgbClr val="000000">
                      <a:alpha val="43137"/>
                    </a:srgbClr>
                  </a:outerShdw>
                </a:effectLst>
              </a:rPr>
              <a:t>Conclusion</a:t>
            </a:r>
          </a:p>
        </p:txBody>
      </p:sp>
      <p:cxnSp>
        <p:nvCxnSpPr>
          <p:cNvPr id="7" name="Connecteur droit 6">
            <a:extLst>
              <a:ext uri="{FF2B5EF4-FFF2-40B4-BE49-F238E27FC236}">
                <a16:creationId xmlns:a16="http://schemas.microsoft.com/office/drawing/2014/main" id="{76C8B814-B570-44DA-A31A-64F53BF81F4C}"/>
              </a:ext>
            </a:extLst>
          </p:cNvPr>
          <p:cNvCxnSpPr>
            <a:cxnSpLocks/>
          </p:cNvCxnSpPr>
          <p:nvPr>
            <p:custDataLst>
              <p:tags r:id="rId6"/>
            </p:custDataLst>
          </p:nvPr>
        </p:nvCxnSpPr>
        <p:spPr>
          <a:xfrm>
            <a:off x="4067175" y="1231900"/>
            <a:ext cx="4057650" cy="0"/>
          </a:xfrm>
          <a:prstGeom prst="line">
            <a:avLst/>
          </a:prstGeom>
          <a:ln w="38100">
            <a:solidFill>
              <a:schemeClr val="bg2"/>
            </a:solidFill>
          </a:ln>
        </p:spPr>
        <p:style>
          <a:lnRef idx="3">
            <a:schemeClr val="accent4"/>
          </a:lnRef>
          <a:fillRef idx="0">
            <a:schemeClr val="accent4"/>
          </a:fillRef>
          <a:effectRef idx="2">
            <a:schemeClr val="accent4"/>
          </a:effectRef>
          <a:fontRef idx="minor">
            <a:schemeClr val="tx1"/>
          </a:fontRef>
        </p:style>
      </p:cxnSp>
    </p:spTree>
    <p:extLst>
      <p:ext uri="{BB962C8B-B14F-4D97-AF65-F5344CB8AC3E}">
        <p14:creationId xmlns:p14="http://schemas.microsoft.com/office/powerpoint/2010/main" val="87842278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7EDADF0-23DD-491B-8755-2E19692F9B18}"/>
              </a:ext>
            </a:extLst>
          </p:cNvPr>
          <p:cNvSpPr>
            <a:spLocks noGrp="1"/>
          </p:cNvSpPr>
          <p:nvPr>
            <p:ph type="title"/>
            <p:custDataLst>
              <p:tags r:id="rId1"/>
            </p:custDataLst>
          </p:nvPr>
        </p:nvSpPr>
        <p:spPr/>
        <p:txBody>
          <a:bodyPr rtlCol="0">
            <a:normAutofit/>
          </a:bodyPr>
          <a:lstStyle/>
          <a:p>
            <a:pPr rtl="0"/>
            <a:r>
              <a:rPr lang="fr-FR" sz="4800" dirty="0"/>
              <a:t>Introduction</a:t>
            </a:r>
          </a:p>
        </p:txBody>
      </p:sp>
      <p:sp>
        <p:nvSpPr>
          <p:cNvPr id="3" name="Espace réservé du numéro de diapositive 2">
            <a:extLst>
              <a:ext uri="{FF2B5EF4-FFF2-40B4-BE49-F238E27FC236}">
                <a16:creationId xmlns:a16="http://schemas.microsoft.com/office/drawing/2014/main" id="{73E7209B-EA97-4E46-B935-409525612C95}"/>
              </a:ext>
            </a:extLst>
          </p:cNvPr>
          <p:cNvSpPr>
            <a:spLocks noGrp="1"/>
          </p:cNvSpPr>
          <p:nvPr>
            <p:ph type="sldNum" sz="quarter" idx="10"/>
            <p:custDataLst>
              <p:tags r:id="rId2"/>
            </p:custDataLst>
          </p:nvPr>
        </p:nvSpPr>
        <p:spPr/>
        <p:txBody>
          <a:bodyPr rtlCol="0"/>
          <a:lstStyle/>
          <a:p>
            <a:pPr rtl="0"/>
            <a:fld id="{D495E168-DA5E-4888-8D8A-92B118324C14}" type="slidenum">
              <a:rPr lang="fr-FR" smtClean="0"/>
              <a:pPr rtl="0"/>
              <a:t>3</a:t>
            </a:fld>
            <a:endParaRPr lang="fr-FR"/>
          </a:p>
        </p:txBody>
      </p:sp>
      <p:sp>
        <p:nvSpPr>
          <p:cNvPr id="5" name="Espace réservé du texte 4">
            <a:extLst>
              <a:ext uri="{FF2B5EF4-FFF2-40B4-BE49-F238E27FC236}">
                <a16:creationId xmlns:a16="http://schemas.microsoft.com/office/drawing/2014/main" id="{171A006E-2552-45AA-81E6-9D6D26A503C2}"/>
              </a:ext>
            </a:extLst>
          </p:cNvPr>
          <p:cNvSpPr>
            <a:spLocks noGrp="1"/>
          </p:cNvSpPr>
          <p:nvPr>
            <p:ph type="body" sz="quarter" idx="1"/>
            <p:custDataLst>
              <p:tags r:id="rId3"/>
            </p:custDataLst>
          </p:nvPr>
        </p:nvSpPr>
        <p:spPr>
          <a:xfrm>
            <a:off x="831850" y="4942478"/>
            <a:ext cx="10515600" cy="782638"/>
          </a:xfrm>
        </p:spPr>
        <p:txBody>
          <a:bodyPr rtlCol="0">
            <a:normAutofit/>
          </a:bodyPr>
          <a:lstStyle/>
          <a:p>
            <a:pPr rtl="0"/>
            <a:r>
              <a:rPr lang="fr-FR" dirty="0"/>
              <a:t>Est-il possible d’imaginer une solution de petite taille permettant la récupération des données environnementales ?</a:t>
            </a:r>
          </a:p>
        </p:txBody>
      </p:sp>
      <p:sp>
        <p:nvSpPr>
          <p:cNvPr id="6" name="Espace réservé du pied de page 3">
            <a:extLst>
              <a:ext uri="{FF2B5EF4-FFF2-40B4-BE49-F238E27FC236}">
                <a16:creationId xmlns:a16="http://schemas.microsoft.com/office/drawing/2014/main" id="{9CB129A9-B6B8-42E3-B2CE-5AF482384F33}"/>
              </a:ext>
            </a:extLst>
          </p:cNvPr>
          <p:cNvSpPr>
            <a:spLocks noGrp="1"/>
          </p:cNvSpPr>
          <p:nvPr>
            <p:ph type="ftr" sz="quarter" idx="12"/>
            <p:custDataLst>
              <p:tags r:id="rId4"/>
            </p:custDataLst>
          </p:nvPr>
        </p:nvSpPr>
        <p:spPr>
          <a:xfrm>
            <a:off x="438912" y="6118484"/>
            <a:ext cx="5145024" cy="365125"/>
          </a:xfrm>
        </p:spPr>
        <p:txBody>
          <a:bodyPr/>
          <a:lstStyle/>
          <a:p>
            <a:pPr algn="ctr" rtl="0"/>
            <a:r>
              <a:rPr lang="fr-FR" sz="1200" noProof="0" dirty="0"/>
              <a:t>Système modulable de prises de mesures environnementales avec affichage</a:t>
            </a:r>
          </a:p>
        </p:txBody>
      </p:sp>
    </p:spTree>
    <p:extLst>
      <p:ext uri="{BB962C8B-B14F-4D97-AF65-F5344CB8AC3E}">
        <p14:creationId xmlns:p14="http://schemas.microsoft.com/office/powerpoint/2010/main" val="43438976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593D545-C417-48EA-9543-078BF8EB641C}"/>
              </a:ext>
            </a:extLst>
          </p:cNvPr>
          <p:cNvSpPr>
            <a:spLocks noGrp="1"/>
          </p:cNvSpPr>
          <p:nvPr>
            <p:ph type="title"/>
            <p:custDataLst>
              <p:tags r:id="rId1"/>
            </p:custDataLst>
          </p:nvPr>
        </p:nvSpPr>
        <p:spPr>
          <a:xfrm>
            <a:off x="841248" y="701964"/>
            <a:ext cx="5285914" cy="1249930"/>
          </a:xfrm>
        </p:spPr>
        <p:txBody>
          <a:bodyPr rtlCol="0">
            <a:normAutofit/>
          </a:bodyPr>
          <a:lstStyle/>
          <a:p>
            <a:pPr rtl="0"/>
            <a:r>
              <a:rPr lang="fr-FR" sz="4800" dirty="0"/>
              <a:t>Développement</a:t>
            </a:r>
          </a:p>
        </p:txBody>
      </p:sp>
      <p:sp>
        <p:nvSpPr>
          <p:cNvPr id="5" name="Espace réservé du texte 4">
            <a:extLst>
              <a:ext uri="{FF2B5EF4-FFF2-40B4-BE49-F238E27FC236}">
                <a16:creationId xmlns:a16="http://schemas.microsoft.com/office/drawing/2014/main" id="{099A8D28-D968-408D-AA5E-1B16F071D7DF}"/>
              </a:ext>
            </a:extLst>
          </p:cNvPr>
          <p:cNvSpPr>
            <a:spLocks noGrp="1"/>
          </p:cNvSpPr>
          <p:nvPr>
            <p:ph type="body" sz="quarter" idx="13"/>
            <p:custDataLst>
              <p:tags r:id="rId2"/>
            </p:custDataLst>
          </p:nvPr>
        </p:nvSpPr>
        <p:spPr>
          <a:xfrm>
            <a:off x="841247" y="2136036"/>
            <a:ext cx="5529473" cy="857098"/>
          </a:xfrm>
        </p:spPr>
        <p:txBody>
          <a:bodyPr rtlCol="0">
            <a:normAutofit/>
          </a:bodyPr>
          <a:lstStyle/>
          <a:p>
            <a:pPr rtl="0"/>
            <a:r>
              <a:rPr lang="fr-FR" sz="2000" dirty="0"/>
              <a:t>Divisé en 3 parties distinctes</a:t>
            </a:r>
          </a:p>
          <a:p>
            <a:pPr rtl="0"/>
            <a:r>
              <a:rPr lang="fr-FR" sz="2000" dirty="0"/>
              <a:t>Réunions régulières avec le client </a:t>
            </a:r>
            <a:r>
              <a:rPr lang="fr-FR" sz="1400" i="1" dirty="0"/>
              <a:t>(Dreamnet SRL)</a:t>
            </a:r>
            <a:endParaRPr lang="fr-FR" sz="2000" i="1" dirty="0"/>
          </a:p>
        </p:txBody>
      </p:sp>
      <p:sp>
        <p:nvSpPr>
          <p:cNvPr id="6" name="Espace réservé du texte 5">
            <a:extLst>
              <a:ext uri="{FF2B5EF4-FFF2-40B4-BE49-F238E27FC236}">
                <a16:creationId xmlns:a16="http://schemas.microsoft.com/office/drawing/2014/main" id="{7E54AC28-9C3E-4734-B2BB-5EC5F60F5559}"/>
              </a:ext>
            </a:extLst>
          </p:cNvPr>
          <p:cNvSpPr>
            <a:spLocks noGrp="1"/>
          </p:cNvSpPr>
          <p:nvPr>
            <p:ph type="body" sz="quarter" idx="15"/>
            <p:custDataLst>
              <p:tags r:id="rId3"/>
            </p:custDataLst>
          </p:nvPr>
        </p:nvSpPr>
        <p:spPr/>
        <p:txBody>
          <a:bodyPr rtlCol="0"/>
          <a:lstStyle/>
          <a:p>
            <a:pPr rtl="0"/>
            <a:r>
              <a:rPr lang="fr-FR" dirty="0"/>
              <a:t>Méthodologie proche aux méthodes Agile/SCRUM</a:t>
            </a:r>
          </a:p>
          <a:p>
            <a:pPr rtl="0"/>
            <a:r>
              <a:rPr lang="fr-FR" dirty="0"/>
              <a:t>Développement en 3 étapes :</a:t>
            </a:r>
          </a:p>
          <a:p>
            <a:pPr lvl="1"/>
            <a:r>
              <a:rPr lang="fr-FR" sz="1400" dirty="0">
                <a:solidFill>
                  <a:schemeClr val="bg1"/>
                </a:solidFill>
              </a:rPr>
              <a:t>Raspberry Pi</a:t>
            </a:r>
          </a:p>
          <a:p>
            <a:pPr lvl="1"/>
            <a:r>
              <a:rPr lang="fr-FR" sz="1400" dirty="0">
                <a:solidFill>
                  <a:schemeClr val="bg1"/>
                </a:solidFill>
              </a:rPr>
              <a:t>Site internet</a:t>
            </a:r>
          </a:p>
          <a:p>
            <a:pPr lvl="1"/>
            <a:r>
              <a:rPr lang="fr-FR" sz="1400" dirty="0">
                <a:solidFill>
                  <a:schemeClr val="bg1"/>
                </a:solidFill>
              </a:rPr>
              <a:t>Base de données et API</a:t>
            </a:r>
          </a:p>
          <a:p>
            <a:pPr marL="0" indent="0" rtl="0">
              <a:buNone/>
            </a:pPr>
            <a:endParaRPr lang="fr-FR" dirty="0"/>
          </a:p>
        </p:txBody>
      </p:sp>
      <p:sp>
        <p:nvSpPr>
          <p:cNvPr id="3" name="Espace réservé du numéro de diapositive 2">
            <a:extLst>
              <a:ext uri="{FF2B5EF4-FFF2-40B4-BE49-F238E27FC236}">
                <a16:creationId xmlns:a16="http://schemas.microsoft.com/office/drawing/2014/main" id="{4D492004-FF5A-486F-BD35-52AACB74C659}"/>
              </a:ext>
            </a:extLst>
          </p:cNvPr>
          <p:cNvSpPr>
            <a:spLocks noGrp="1"/>
          </p:cNvSpPr>
          <p:nvPr>
            <p:ph type="sldNum" sz="quarter" idx="10"/>
            <p:custDataLst>
              <p:tags r:id="rId4"/>
            </p:custDataLst>
          </p:nvPr>
        </p:nvSpPr>
        <p:spPr/>
        <p:txBody>
          <a:bodyPr rtlCol="0"/>
          <a:lstStyle/>
          <a:p>
            <a:pPr rtl="0"/>
            <a:fld id="{D495E168-DA5E-4888-8D8A-92B118324C14}" type="slidenum">
              <a:rPr lang="fr-FR" smtClean="0"/>
              <a:pPr rtl="0"/>
              <a:t>4</a:t>
            </a:fld>
            <a:endParaRPr lang="fr-FR"/>
          </a:p>
        </p:txBody>
      </p:sp>
      <p:sp>
        <p:nvSpPr>
          <p:cNvPr id="7" name="Espace réservé du pied de page 3">
            <a:extLst>
              <a:ext uri="{FF2B5EF4-FFF2-40B4-BE49-F238E27FC236}">
                <a16:creationId xmlns:a16="http://schemas.microsoft.com/office/drawing/2014/main" id="{24424405-04A0-4ED9-9B29-FDE305273977}"/>
              </a:ext>
            </a:extLst>
          </p:cNvPr>
          <p:cNvSpPr>
            <a:spLocks noGrp="1"/>
          </p:cNvSpPr>
          <p:nvPr>
            <p:ph type="ftr" sz="quarter" idx="12"/>
            <p:custDataLst>
              <p:tags r:id="rId5"/>
            </p:custDataLst>
          </p:nvPr>
        </p:nvSpPr>
        <p:spPr>
          <a:xfrm>
            <a:off x="438912" y="6118484"/>
            <a:ext cx="5145024" cy="365125"/>
          </a:xfrm>
        </p:spPr>
        <p:txBody>
          <a:bodyPr/>
          <a:lstStyle/>
          <a:p>
            <a:pPr algn="ctr" rtl="0"/>
            <a:r>
              <a:rPr lang="fr-FR" sz="1200" noProof="0" dirty="0"/>
              <a:t>Système modulable de prises de mesures environnementales avec affichage</a:t>
            </a:r>
          </a:p>
        </p:txBody>
      </p:sp>
      <p:pic>
        <p:nvPicPr>
          <p:cNvPr id="11" name="Image 10" descr="Une image contenant intérieur, table, assis, petit&#10;&#10;Description générée automatiquement">
            <a:extLst>
              <a:ext uri="{FF2B5EF4-FFF2-40B4-BE49-F238E27FC236}">
                <a16:creationId xmlns:a16="http://schemas.microsoft.com/office/drawing/2014/main" id="{CDA5A898-7374-466E-B2DD-67E8F763519D}"/>
              </a:ext>
            </a:extLst>
          </p:cNvPr>
          <p:cNvPicPr>
            <a:picLocks noChangeAspect="1"/>
          </p:cNvPicPr>
          <p:nvPr>
            <p:custDataLst>
              <p:tags r:id="rId6"/>
            </p:custDataLst>
          </p:nvPr>
        </p:nvPicPr>
        <p:blipFill>
          <a:blip r:embed="rId11"/>
          <a:stretch>
            <a:fillRect/>
          </a:stretch>
        </p:blipFill>
        <p:spPr>
          <a:xfrm>
            <a:off x="3728188" y="3465033"/>
            <a:ext cx="3056982" cy="2021367"/>
          </a:xfrm>
          <a:prstGeom prst="rect">
            <a:avLst/>
          </a:prstGeom>
          <a:ln>
            <a:noFill/>
          </a:ln>
          <a:effectLst>
            <a:outerShdw blurRad="292100" dist="139700" dir="2700000" algn="tl" rotWithShape="0">
              <a:srgbClr val="333333">
                <a:alpha val="65000"/>
              </a:srgbClr>
            </a:outerShdw>
          </a:effectLst>
        </p:spPr>
      </p:pic>
      <p:pic>
        <p:nvPicPr>
          <p:cNvPr id="13" name="Image 12" descr="Une image contenant table, assis, appareil photo, en bois&#10;&#10;Description générée automatiquement">
            <a:extLst>
              <a:ext uri="{FF2B5EF4-FFF2-40B4-BE49-F238E27FC236}">
                <a16:creationId xmlns:a16="http://schemas.microsoft.com/office/drawing/2014/main" id="{481CDB36-66BF-404E-943E-D0BA871949E4}"/>
              </a:ext>
            </a:extLst>
          </p:cNvPr>
          <p:cNvPicPr>
            <a:picLocks noChangeAspect="1"/>
          </p:cNvPicPr>
          <p:nvPr>
            <p:custDataLst>
              <p:tags r:id="rId7"/>
            </p:custDataLst>
          </p:nvPr>
        </p:nvPicPr>
        <p:blipFill rotWithShape="1">
          <a:blip r:embed="rId12"/>
          <a:srcRect r="29656" b="52395"/>
          <a:stretch/>
        </p:blipFill>
        <p:spPr>
          <a:xfrm>
            <a:off x="8294808" y="294059"/>
            <a:ext cx="3458280" cy="2417128"/>
          </a:xfrm>
          <a:prstGeom prst="rect">
            <a:avLst/>
          </a:prstGeom>
          <a:ln>
            <a:noFill/>
          </a:ln>
          <a:effectLst>
            <a:outerShdw blurRad="292100" dist="139700" dir="2700000" algn="tl" rotWithShape="0">
              <a:srgbClr val="333333">
                <a:alpha val="65000"/>
              </a:srgbClr>
            </a:outerShdw>
          </a:effectLst>
        </p:spPr>
      </p:pic>
      <p:pic>
        <p:nvPicPr>
          <p:cNvPr id="9" name="Image 8" descr="Une image contenant table, ordinateur, en bois, guichet&#10;&#10;Description générée automatiquement">
            <a:extLst>
              <a:ext uri="{FF2B5EF4-FFF2-40B4-BE49-F238E27FC236}">
                <a16:creationId xmlns:a16="http://schemas.microsoft.com/office/drawing/2014/main" id="{E08F4647-89AC-41EA-A032-474D83C7F7A1}"/>
              </a:ext>
            </a:extLst>
          </p:cNvPr>
          <p:cNvPicPr>
            <a:picLocks noChangeAspect="1"/>
          </p:cNvPicPr>
          <p:nvPr>
            <p:custDataLst>
              <p:tags r:id="rId8"/>
            </p:custDataLst>
          </p:nvPr>
        </p:nvPicPr>
        <p:blipFill>
          <a:blip r:embed="rId13"/>
          <a:stretch>
            <a:fillRect/>
          </a:stretch>
        </p:blipFill>
        <p:spPr>
          <a:xfrm>
            <a:off x="8294809" y="2711187"/>
            <a:ext cx="3458279" cy="383455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733523618"/>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9061A03E-DA1E-498C-8A09-477DC63F3BFC}"/>
              </a:ext>
            </a:extLst>
          </p:cNvPr>
          <p:cNvSpPr>
            <a:spLocks noGrp="1"/>
          </p:cNvSpPr>
          <p:nvPr>
            <p:ph type="sldNum" sz="quarter" idx="10"/>
            <p:custDataLst>
              <p:tags r:id="rId1"/>
            </p:custDataLst>
          </p:nvPr>
        </p:nvSpPr>
        <p:spPr/>
        <p:txBody>
          <a:bodyPr/>
          <a:lstStyle/>
          <a:p>
            <a:pPr rtl="0"/>
            <a:fld id="{D495E168-DA5E-4888-8D8A-92B118324C14}" type="slidenum">
              <a:rPr lang="fr-FR" noProof="0" smtClean="0"/>
              <a:pPr rtl="0"/>
              <a:t>5</a:t>
            </a:fld>
            <a:endParaRPr lang="fr-FR" noProof="0"/>
          </a:p>
        </p:txBody>
      </p:sp>
      <p:sp>
        <p:nvSpPr>
          <p:cNvPr id="4" name="Espace réservé du pied de page 3">
            <a:extLst>
              <a:ext uri="{FF2B5EF4-FFF2-40B4-BE49-F238E27FC236}">
                <a16:creationId xmlns:a16="http://schemas.microsoft.com/office/drawing/2014/main" id="{A0B9765E-9364-4B0E-8143-696FA54C6FF0}"/>
              </a:ext>
            </a:extLst>
          </p:cNvPr>
          <p:cNvSpPr>
            <a:spLocks noGrp="1"/>
          </p:cNvSpPr>
          <p:nvPr>
            <p:ph type="ftr" sz="quarter" idx="12"/>
            <p:custDataLst>
              <p:tags r:id="rId2"/>
            </p:custDataLst>
          </p:nvPr>
        </p:nvSpPr>
        <p:spPr/>
        <p:txBody>
          <a:bodyPr/>
          <a:lstStyle/>
          <a:p>
            <a:pPr rtl="0"/>
            <a:r>
              <a:rPr lang="fr-FR" noProof="0"/>
              <a:t>AJOUTER UN PIED DE PAGE</a:t>
            </a:r>
          </a:p>
        </p:txBody>
      </p:sp>
      <p:pic>
        <p:nvPicPr>
          <p:cNvPr id="8" name="Image 7" descr="Une image contenant texte&#10;&#10;Description générée automatiquement">
            <a:extLst>
              <a:ext uri="{FF2B5EF4-FFF2-40B4-BE49-F238E27FC236}">
                <a16:creationId xmlns:a16="http://schemas.microsoft.com/office/drawing/2014/main" id="{1C9A13E0-8513-48FE-9482-866AC700C706}"/>
              </a:ext>
            </a:extLst>
          </p:cNvPr>
          <p:cNvPicPr>
            <a:picLocks noChangeAspect="1"/>
          </p:cNvPicPr>
          <p:nvPr>
            <p:custDataLst>
              <p:tags r:id="rId3"/>
            </p:custDataLst>
          </p:nvPr>
        </p:nvPicPr>
        <p:blipFill>
          <a:blip r:embed="rId8"/>
          <a:stretch>
            <a:fillRect/>
          </a:stretch>
        </p:blipFill>
        <p:spPr>
          <a:xfrm>
            <a:off x="6165851" y="123903"/>
            <a:ext cx="2890884" cy="6605866"/>
          </a:xfrm>
          <a:prstGeom prst="rect">
            <a:avLst/>
          </a:prstGeom>
        </p:spPr>
      </p:pic>
      <p:pic>
        <p:nvPicPr>
          <p:cNvPr id="12" name="Image 11" descr="Une image contenant capture d’écran&#10;&#10;Description générée automatiquement">
            <a:extLst>
              <a:ext uri="{FF2B5EF4-FFF2-40B4-BE49-F238E27FC236}">
                <a16:creationId xmlns:a16="http://schemas.microsoft.com/office/drawing/2014/main" id="{A84ED0BD-E81E-4E8E-8C9E-DC69AFCA266E}"/>
              </a:ext>
            </a:extLst>
          </p:cNvPr>
          <p:cNvPicPr>
            <a:picLocks noChangeAspect="1"/>
          </p:cNvPicPr>
          <p:nvPr>
            <p:custDataLst>
              <p:tags r:id="rId4"/>
            </p:custDataLst>
          </p:nvPr>
        </p:nvPicPr>
        <p:blipFill>
          <a:blip r:embed="rId9"/>
          <a:stretch>
            <a:fillRect/>
          </a:stretch>
        </p:blipFill>
        <p:spPr>
          <a:xfrm>
            <a:off x="9050505" y="123903"/>
            <a:ext cx="3053093" cy="6615035"/>
          </a:xfrm>
          <a:prstGeom prst="rect">
            <a:avLst/>
          </a:prstGeom>
        </p:spPr>
      </p:pic>
      <p:pic>
        <p:nvPicPr>
          <p:cNvPr id="14" name="Image 13">
            <a:extLst>
              <a:ext uri="{FF2B5EF4-FFF2-40B4-BE49-F238E27FC236}">
                <a16:creationId xmlns:a16="http://schemas.microsoft.com/office/drawing/2014/main" id="{C8E5BA2A-24B8-4633-B61A-0C3A6E9DC00E}"/>
              </a:ext>
            </a:extLst>
          </p:cNvPr>
          <p:cNvPicPr>
            <a:picLocks noChangeAspect="1"/>
          </p:cNvPicPr>
          <p:nvPr>
            <p:custDataLst>
              <p:tags r:id="rId5"/>
            </p:custDataLst>
          </p:nvPr>
        </p:nvPicPr>
        <p:blipFill rotWithShape="1">
          <a:blip r:embed="rId10"/>
          <a:srcRect t="407" b="1"/>
          <a:stretch/>
        </p:blipFill>
        <p:spPr>
          <a:xfrm>
            <a:off x="76101" y="123903"/>
            <a:ext cx="6089750" cy="6608810"/>
          </a:xfrm>
          <a:prstGeom prst="rect">
            <a:avLst/>
          </a:prstGeom>
        </p:spPr>
      </p:pic>
    </p:spTree>
    <p:extLst>
      <p:ext uri="{BB962C8B-B14F-4D97-AF65-F5344CB8AC3E}">
        <p14:creationId xmlns:p14="http://schemas.microsoft.com/office/powerpoint/2010/main" val="418436088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48B51AE-252F-4958-A1E9-67C57179FF35}"/>
              </a:ext>
            </a:extLst>
          </p:cNvPr>
          <p:cNvSpPr>
            <a:spLocks noGrp="1"/>
          </p:cNvSpPr>
          <p:nvPr>
            <p:ph type="title"/>
            <p:custDataLst>
              <p:tags r:id="rId1"/>
            </p:custDataLst>
          </p:nvPr>
        </p:nvSpPr>
        <p:spPr>
          <a:xfrm>
            <a:off x="841248" y="701964"/>
            <a:ext cx="5320386" cy="1174134"/>
          </a:xfrm>
        </p:spPr>
        <p:txBody>
          <a:bodyPr rtlCol="0">
            <a:normAutofit/>
          </a:bodyPr>
          <a:lstStyle/>
          <a:p>
            <a:pPr rtl="0"/>
            <a:r>
              <a:rPr lang="fr-FR" sz="4800" dirty="0"/>
              <a:t>Sécurité et rapidité</a:t>
            </a:r>
          </a:p>
        </p:txBody>
      </p:sp>
      <p:sp>
        <p:nvSpPr>
          <p:cNvPr id="3" name="Espace réservé du numéro de diapositive 2">
            <a:extLst>
              <a:ext uri="{FF2B5EF4-FFF2-40B4-BE49-F238E27FC236}">
                <a16:creationId xmlns:a16="http://schemas.microsoft.com/office/drawing/2014/main" id="{077CBD36-E928-427F-BCF4-3FF2B77D4C0D}"/>
              </a:ext>
            </a:extLst>
          </p:cNvPr>
          <p:cNvSpPr>
            <a:spLocks noGrp="1"/>
          </p:cNvSpPr>
          <p:nvPr>
            <p:ph type="sldNum" sz="quarter" idx="10"/>
            <p:custDataLst>
              <p:tags r:id="rId2"/>
            </p:custDataLst>
          </p:nvPr>
        </p:nvSpPr>
        <p:spPr/>
        <p:txBody>
          <a:bodyPr rtlCol="0"/>
          <a:lstStyle/>
          <a:p>
            <a:pPr rtl="0"/>
            <a:fld id="{D495E168-DA5E-4888-8D8A-92B118324C14}" type="slidenum">
              <a:rPr lang="fr-FR" smtClean="0"/>
              <a:pPr rtl="0"/>
              <a:t>6</a:t>
            </a:fld>
            <a:endParaRPr lang="fr-FR"/>
          </a:p>
        </p:txBody>
      </p:sp>
      <p:pic>
        <p:nvPicPr>
          <p:cNvPr id="10" name="Image 9" descr="Une image contenant capture d’écran&#10;&#10;Description générée automatiquement">
            <a:extLst>
              <a:ext uri="{FF2B5EF4-FFF2-40B4-BE49-F238E27FC236}">
                <a16:creationId xmlns:a16="http://schemas.microsoft.com/office/drawing/2014/main" id="{6D4CCAAB-164E-4B8A-A639-6B02E22B89D1}"/>
              </a:ext>
            </a:extLst>
          </p:cNvPr>
          <p:cNvPicPr>
            <a:picLocks noChangeAspect="1"/>
          </p:cNvPicPr>
          <p:nvPr>
            <p:custDataLst>
              <p:tags r:id="rId3"/>
            </p:custDataLst>
          </p:nvPr>
        </p:nvPicPr>
        <p:blipFill rotWithShape="1">
          <a:blip r:embed="rId8"/>
          <a:srcRect b="18498"/>
          <a:stretch/>
        </p:blipFill>
        <p:spPr>
          <a:xfrm>
            <a:off x="296913" y="2416846"/>
            <a:ext cx="7416897" cy="3431496"/>
          </a:xfrm>
          <a:prstGeom prst="rect">
            <a:avLst/>
          </a:prstGeom>
        </p:spPr>
      </p:pic>
      <p:pic>
        <p:nvPicPr>
          <p:cNvPr id="12" name="Image 11" descr="Une image contenant capture d’écran&#10;&#10;Description générée automatiquement">
            <a:extLst>
              <a:ext uri="{FF2B5EF4-FFF2-40B4-BE49-F238E27FC236}">
                <a16:creationId xmlns:a16="http://schemas.microsoft.com/office/drawing/2014/main" id="{27C84F0D-41FD-403B-A569-A64E7B3423FF}"/>
              </a:ext>
            </a:extLst>
          </p:cNvPr>
          <p:cNvPicPr>
            <a:picLocks noChangeAspect="1"/>
          </p:cNvPicPr>
          <p:nvPr>
            <p:custDataLst>
              <p:tags r:id="rId4"/>
            </p:custDataLst>
          </p:nvPr>
        </p:nvPicPr>
        <p:blipFill rotWithShape="1">
          <a:blip r:embed="rId9"/>
          <a:srcRect l="20495" r="20281"/>
          <a:stretch/>
        </p:blipFill>
        <p:spPr>
          <a:xfrm>
            <a:off x="7848600" y="256427"/>
            <a:ext cx="4046487" cy="6344520"/>
          </a:xfrm>
          <a:prstGeom prst="rect">
            <a:avLst/>
          </a:prstGeom>
        </p:spPr>
      </p:pic>
      <p:sp>
        <p:nvSpPr>
          <p:cNvPr id="15" name="Espace réservé du pied de page 3">
            <a:extLst>
              <a:ext uri="{FF2B5EF4-FFF2-40B4-BE49-F238E27FC236}">
                <a16:creationId xmlns:a16="http://schemas.microsoft.com/office/drawing/2014/main" id="{7AE25113-03E9-4CC4-A8E5-DB8678F6D6DE}"/>
              </a:ext>
            </a:extLst>
          </p:cNvPr>
          <p:cNvSpPr>
            <a:spLocks noGrp="1"/>
          </p:cNvSpPr>
          <p:nvPr>
            <p:ph type="ftr" sz="quarter" idx="12"/>
            <p:custDataLst>
              <p:tags r:id="rId5"/>
            </p:custDataLst>
          </p:nvPr>
        </p:nvSpPr>
        <p:spPr>
          <a:xfrm>
            <a:off x="438912" y="6118484"/>
            <a:ext cx="5145024" cy="365125"/>
          </a:xfrm>
        </p:spPr>
        <p:txBody>
          <a:bodyPr/>
          <a:lstStyle/>
          <a:p>
            <a:pPr algn="ctr" rtl="0"/>
            <a:r>
              <a:rPr lang="fr-FR" sz="1200" noProof="0" dirty="0"/>
              <a:t>Système modulable de prises de mesures environnementales avec affichage</a:t>
            </a:r>
          </a:p>
        </p:txBody>
      </p:sp>
    </p:spTree>
    <p:extLst>
      <p:ext uri="{BB962C8B-B14F-4D97-AF65-F5344CB8AC3E}">
        <p14:creationId xmlns:p14="http://schemas.microsoft.com/office/powerpoint/2010/main" val="263658448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23199D0-AF7B-492A-A453-F6DC53F60A20}"/>
              </a:ext>
            </a:extLst>
          </p:cNvPr>
          <p:cNvSpPr/>
          <p:nvPr>
            <p:custDataLst>
              <p:tags r:id="rId1"/>
            </p:custDataLst>
          </p:nvPr>
        </p:nvSpPr>
        <p:spPr>
          <a:xfrm>
            <a:off x="-21431" y="5947729"/>
            <a:ext cx="12192000" cy="910271"/>
          </a:xfrm>
          <a:prstGeom prst="rect">
            <a:avLst/>
          </a:prstGeom>
          <a:solidFill>
            <a:schemeClr val="bg1"/>
          </a:solidFill>
          <a:ln w="12700" cap="flat">
            <a:noFill/>
            <a:prstDash val="solid"/>
            <a:miter/>
          </a:ln>
        </p:spPr>
        <p:txBody>
          <a:bodyPr rtlCol="0" anchor="ctr"/>
          <a:lstStyle/>
          <a:p>
            <a:pPr algn="l"/>
            <a:endParaRPr lang="fr-FR" dirty="0"/>
          </a:p>
        </p:txBody>
      </p:sp>
      <p:sp>
        <p:nvSpPr>
          <p:cNvPr id="2" name="Titre 1">
            <a:extLst>
              <a:ext uri="{FF2B5EF4-FFF2-40B4-BE49-F238E27FC236}">
                <a16:creationId xmlns:a16="http://schemas.microsoft.com/office/drawing/2014/main" id="{F48B51AE-252F-4958-A1E9-67C57179FF35}"/>
              </a:ext>
            </a:extLst>
          </p:cNvPr>
          <p:cNvSpPr>
            <a:spLocks noGrp="1"/>
          </p:cNvSpPr>
          <p:nvPr>
            <p:ph type="title"/>
            <p:custDataLst>
              <p:tags r:id="rId2"/>
            </p:custDataLst>
          </p:nvPr>
        </p:nvSpPr>
        <p:spPr>
          <a:xfrm>
            <a:off x="841248" y="701964"/>
            <a:ext cx="5320386" cy="1174134"/>
          </a:xfrm>
        </p:spPr>
        <p:txBody>
          <a:bodyPr rtlCol="0">
            <a:normAutofit/>
          </a:bodyPr>
          <a:lstStyle/>
          <a:p>
            <a:pPr rtl="0"/>
            <a:r>
              <a:rPr lang="fr-FR" sz="4800" dirty="0"/>
              <a:t>Sécurité et rapidité</a:t>
            </a:r>
          </a:p>
        </p:txBody>
      </p:sp>
      <p:sp>
        <p:nvSpPr>
          <p:cNvPr id="15" name="Espace réservé du pied de page 3">
            <a:extLst>
              <a:ext uri="{FF2B5EF4-FFF2-40B4-BE49-F238E27FC236}">
                <a16:creationId xmlns:a16="http://schemas.microsoft.com/office/drawing/2014/main" id="{7AE25113-03E9-4CC4-A8E5-DB8678F6D6DE}"/>
              </a:ext>
            </a:extLst>
          </p:cNvPr>
          <p:cNvSpPr>
            <a:spLocks noGrp="1"/>
          </p:cNvSpPr>
          <p:nvPr>
            <p:ph type="ftr" sz="quarter" idx="12"/>
            <p:custDataLst>
              <p:tags r:id="rId3"/>
            </p:custDataLst>
          </p:nvPr>
        </p:nvSpPr>
        <p:spPr>
          <a:xfrm>
            <a:off x="438912" y="6118484"/>
            <a:ext cx="5145024" cy="365125"/>
          </a:xfrm>
        </p:spPr>
        <p:txBody>
          <a:bodyPr/>
          <a:lstStyle/>
          <a:p>
            <a:pPr algn="ctr" rtl="0"/>
            <a:r>
              <a:rPr lang="fr-FR" sz="1200" noProof="0" dirty="0">
                <a:effectLst>
                  <a:outerShdw blurRad="38100" dist="38100" dir="2700000" algn="tl">
                    <a:srgbClr val="000000">
                      <a:alpha val="43137"/>
                    </a:srgbClr>
                  </a:outerShdw>
                </a:effectLst>
              </a:rPr>
              <a:t>Système modulable de prises de mesures environnementales avec affichage</a:t>
            </a:r>
          </a:p>
        </p:txBody>
      </p:sp>
      <p:pic>
        <p:nvPicPr>
          <p:cNvPr id="17" name="Image 16" descr="Une image contenant capture d’écran&#10;&#10;Description générée automatiquement">
            <a:extLst>
              <a:ext uri="{FF2B5EF4-FFF2-40B4-BE49-F238E27FC236}">
                <a16:creationId xmlns:a16="http://schemas.microsoft.com/office/drawing/2014/main" id="{6F11E10F-F0F3-4F76-9073-ABC87BC0A789}"/>
              </a:ext>
            </a:extLst>
          </p:cNvPr>
          <p:cNvPicPr>
            <a:picLocks noChangeAspect="1"/>
          </p:cNvPicPr>
          <p:nvPr>
            <p:custDataLst>
              <p:tags r:id="rId4"/>
            </p:custDataLst>
          </p:nvPr>
        </p:nvPicPr>
        <p:blipFill>
          <a:blip r:embed="rId9"/>
          <a:stretch>
            <a:fillRect/>
          </a:stretch>
        </p:blipFill>
        <p:spPr>
          <a:xfrm>
            <a:off x="0" y="0"/>
            <a:ext cx="12195846" cy="5947729"/>
          </a:xfrm>
          <a:prstGeom prst="rect">
            <a:avLst/>
          </a:prstGeom>
        </p:spPr>
      </p:pic>
      <p:sp>
        <p:nvSpPr>
          <p:cNvPr id="3" name="Espace réservé du numéro de diapositive 2">
            <a:extLst>
              <a:ext uri="{FF2B5EF4-FFF2-40B4-BE49-F238E27FC236}">
                <a16:creationId xmlns:a16="http://schemas.microsoft.com/office/drawing/2014/main" id="{077CBD36-E928-427F-BCF4-3FF2B77D4C0D}"/>
              </a:ext>
            </a:extLst>
          </p:cNvPr>
          <p:cNvSpPr>
            <a:spLocks noGrp="1"/>
          </p:cNvSpPr>
          <p:nvPr>
            <p:ph type="sldNum" sz="quarter" idx="10"/>
            <p:custDataLst>
              <p:tags r:id="rId5"/>
            </p:custDataLst>
          </p:nvPr>
        </p:nvSpPr>
        <p:spPr/>
        <p:txBody>
          <a:bodyPr rtlCol="0"/>
          <a:lstStyle/>
          <a:p>
            <a:pPr rtl="0"/>
            <a:fld id="{D495E168-DA5E-4888-8D8A-92B118324C14}" type="slidenum">
              <a:rPr lang="fr-FR" smtClean="0">
                <a:solidFill>
                  <a:schemeClr val="bg2"/>
                </a:solidFill>
                <a:effectLst>
                  <a:outerShdw blurRad="38100" dist="38100" dir="2700000" algn="tl">
                    <a:srgbClr val="000000">
                      <a:alpha val="43137"/>
                    </a:srgbClr>
                  </a:outerShdw>
                </a:effectLst>
              </a:rPr>
              <a:pPr rtl="0"/>
              <a:t>7</a:t>
            </a:fld>
            <a:endParaRPr lang="fr-FR" dirty="0">
              <a:solidFill>
                <a:schemeClr val="bg2"/>
              </a:solidFill>
              <a:effectLst>
                <a:outerShdw blurRad="38100" dist="38100" dir="2700000" algn="tl">
                  <a:srgbClr val="000000">
                    <a:alpha val="43137"/>
                  </a:srgbClr>
                </a:outerShdw>
              </a:effectLst>
            </a:endParaRPr>
          </a:p>
        </p:txBody>
      </p:sp>
      <p:sp>
        <p:nvSpPr>
          <p:cNvPr id="5" name="Organigramme : Connecteur 4">
            <a:extLst>
              <a:ext uri="{FF2B5EF4-FFF2-40B4-BE49-F238E27FC236}">
                <a16:creationId xmlns:a16="http://schemas.microsoft.com/office/drawing/2014/main" id="{6C3625B8-54E4-432F-82EA-4CB94A0D6CD1}"/>
              </a:ext>
            </a:extLst>
          </p:cNvPr>
          <p:cNvSpPr/>
          <p:nvPr>
            <p:custDataLst>
              <p:tags r:id="rId6"/>
            </p:custDataLst>
          </p:nvPr>
        </p:nvSpPr>
        <p:spPr>
          <a:xfrm>
            <a:off x="5902325" y="6109218"/>
            <a:ext cx="384175" cy="374391"/>
          </a:xfrm>
          <a:prstGeom prst="flowChartConnector">
            <a:avLst/>
          </a:prstGeom>
          <a:noFill/>
          <a:ln w="12700" cap="flat">
            <a:solidFill>
              <a:schemeClr val="bg2"/>
            </a:solidFill>
            <a:prstDash val="solid"/>
            <a:miter/>
          </a:ln>
        </p:spPr>
        <p:txBody>
          <a:bodyPr rtlCol="0" anchor="ctr"/>
          <a:lstStyle/>
          <a:p>
            <a:pPr algn="l"/>
            <a:endParaRPr lang="fr-FR"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9927025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re 8">
            <a:extLst>
              <a:ext uri="{FF2B5EF4-FFF2-40B4-BE49-F238E27FC236}">
                <a16:creationId xmlns:a16="http://schemas.microsoft.com/office/drawing/2014/main" id="{E1BA9B4B-C586-4B6B-8142-E49AC2D37AD1}"/>
              </a:ext>
            </a:extLst>
          </p:cNvPr>
          <p:cNvSpPr>
            <a:spLocks noGrp="1"/>
          </p:cNvSpPr>
          <p:nvPr>
            <p:ph type="title"/>
            <p:custDataLst>
              <p:tags r:id="rId1"/>
            </p:custDataLst>
          </p:nvPr>
        </p:nvSpPr>
        <p:spPr/>
        <p:txBody>
          <a:bodyPr rtlCol="0"/>
          <a:lstStyle/>
          <a:p>
            <a:pPr rtl="0"/>
            <a:r>
              <a:rPr lang="fr-FR" dirty="0"/>
              <a:t>Piste d’amélioration</a:t>
            </a:r>
          </a:p>
        </p:txBody>
      </p:sp>
      <p:sp>
        <p:nvSpPr>
          <p:cNvPr id="5" name="Espace réservé du texte 4">
            <a:extLst>
              <a:ext uri="{FF2B5EF4-FFF2-40B4-BE49-F238E27FC236}">
                <a16:creationId xmlns:a16="http://schemas.microsoft.com/office/drawing/2014/main" id="{D630E50A-AB9F-4122-B5E0-DE40C6E48307}"/>
              </a:ext>
            </a:extLst>
          </p:cNvPr>
          <p:cNvSpPr>
            <a:spLocks noGrp="1"/>
          </p:cNvSpPr>
          <p:nvPr>
            <p:ph type="body" sz="quarter" idx="16"/>
            <p:custDataLst>
              <p:tags r:id="rId2"/>
            </p:custDataLst>
          </p:nvPr>
        </p:nvSpPr>
        <p:spPr/>
        <p:txBody>
          <a:bodyPr rtlCol="0"/>
          <a:lstStyle/>
          <a:p>
            <a:pPr rtl="0"/>
            <a:r>
              <a:rPr lang="fr-FR" dirty="0"/>
              <a:t>Quelques idées d’implémentation future</a:t>
            </a:r>
          </a:p>
        </p:txBody>
      </p:sp>
      <p:sp>
        <p:nvSpPr>
          <p:cNvPr id="4" name="Espace réservé du texte 3">
            <a:extLst>
              <a:ext uri="{FF2B5EF4-FFF2-40B4-BE49-F238E27FC236}">
                <a16:creationId xmlns:a16="http://schemas.microsoft.com/office/drawing/2014/main" id="{D3BFCB07-6C49-4FD9-A60E-365443B88FE2}"/>
              </a:ext>
            </a:extLst>
          </p:cNvPr>
          <p:cNvSpPr>
            <a:spLocks noGrp="1"/>
          </p:cNvSpPr>
          <p:nvPr>
            <p:ph type="body" idx="1"/>
            <p:custDataLst>
              <p:tags r:id="rId3"/>
            </p:custDataLst>
          </p:nvPr>
        </p:nvSpPr>
        <p:spPr>
          <a:xfrm>
            <a:off x="1159649" y="2738211"/>
            <a:ext cx="4661630" cy="454353"/>
          </a:xfrm>
        </p:spPr>
        <p:txBody>
          <a:bodyPr rtlCol="0"/>
          <a:lstStyle/>
          <a:p>
            <a:pPr rtl="0"/>
            <a:r>
              <a:rPr lang="fr-FR" dirty="0"/>
              <a:t>Idées en cours</a:t>
            </a:r>
          </a:p>
        </p:txBody>
      </p:sp>
      <p:sp>
        <p:nvSpPr>
          <p:cNvPr id="7" name="Espace réservé du texte 6">
            <a:extLst>
              <a:ext uri="{FF2B5EF4-FFF2-40B4-BE49-F238E27FC236}">
                <a16:creationId xmlns:a16="http://schemas.microsoft.com/office/drawing/2014/main" id="{3FC3CF09-BAFF-4590-A12C-E378DFF1DA5E}"/>
              </a:ext>
            </a:extLst>
          </p:cNvPr>
          <p:cNvSpPr>
            <a:spLocks noGrp="1"/>
          </p:cNvSpPr>
          <p:nvPr>
            <p:ph type="body" sz="quarter" idx="20"/>
            <p:custDataLst>
              <p:tags r:id="rId4"/>
            </p:custDataLst>
          </p:nvPr>
        </p:nvSpPr>
        <p:spPr/>
        <p:txBody>
          <a:bodyPr rtlCol="0">
            <a:normAutofit/>
          </a:bodyPr>
          <a:lstStyle/>
          <a:p>
            <a:pPr rtl="0"/>
            <a:r>
              <a:rPr lang="fr-FR" dirty="0"/>
              <a:t>Mise en place d’un système de connexion utilisateur,</a:t>
            </a:r>
          </a:p>
          <a:p>
            <a:pPr rtl="0"/>
            <a:r>
              <a:rPr lang="fr-FR" dirty="0"/>
              <a:t>Accès par intranet aux données de l’appareil de suivi,</a:t>
            </a:r>
          </a:p>
          <a:p>
            <a:pPr rtl="0"/>
            <a:r>
              <a:rPr lang="fr-FR" dirty="0"/>
              <a:t>Modélisation 3D d’un boîtier adapté au projet et pouvant être imprimé.</a:t>
            </a:r>
          </a:p>
          <a:p>
            <a:pPr rtl="0"/>
            <a:endParaRPr lang="fr-FR" dirty="0"/>
          </a:p>
        </p:txBody>
      </p:sp>
      <p:sp>
        <p:nvSpPr>
          <p:cNvPr id="6" name="Espace réservé du texte 5">
            <a:extLst>
              <a:ext uri="{FF2B5EF4-FFF2-40B4-BE49-F238E27FC236}">
                <a16:creationId xmlns:a16="http://schemas.microsoft.com/office/drawing/2014/main" id="{349249DA-4230-416D-838C-A72D2E7CADA4}"/>
              </a:ext>
            </a:extLst>
          </p:cNvPr>
          <p:cNvSpPr>
            <a:spLocks noGrp="1"/>
          </p:cNvSpPr>
          <p:nvPr>
            <p:ph type="body" idx="18"/>
            <p:custDataLst>
              <p:tags r:id="rId5"/>
            </p:custDataLst>
          </p:nvPr>
        </p:nvSpPr>
        <p:spPr>
          <a:xfrm>
            <a:off x="6627120" y="2738211"/>
            <a:ext cx="4869936" cy="454353"/>
          </a:xfrm>
        </p:spPr>
        <p:txBody>
          <a:bodyPr rtlCol="0"/>
          <a:lstStyle/>
          <a:p>
            <a:pPr rtl="0"/>
            <a:r>
              <a:rPr lang="fr-FR" dirty="0"/>
              <a:t>Idées pouvant être envisagées</a:t>
            </a:r>
          </a:p>
        </p:txBody>
      </p:sp>
      <p:sp>
        <p:nvSpPr>
          <p:cNvPr id="8" name="Espace réservé du texte 7">
            <a:extLst>
              <a:ext uri="{FF2B5EF4-FFF2-40B4-BE49-F238E27FC236}">
                <a16:creationId xmlns:a16="http://schemas.microsoft.com/office/drawing/2014/main" id="{C9E879AA-B873-414B-BC94-C8FF28566266}"/>
              </a:ext>
            </a:extLst>
          </p:cNvPr>
          <p:cNvSpPr>
            <a:spLocks noGrp="1"/>
          </p:cNvSpPr>
          <p:nvPr>
            <p:ph type="body" sz="quarter" idx="21"/>
            <p:custDataLst>
              <p:tags r:id="rId6"/>
            </p:custDataLst>
          </p:nvPr>
        </p:nvSpPr>
        <p:spPr/>
        <p:txBody>
          <a:bodyPr rtlCol="0">
            <a:normAutofit/>
          </a:bodyPr>
          <a:lstStyle/>
          <a:p>
            <a:pPr rtl="0"/>
            <a:r>
              <a:rPr lang="fr-FR" dirty="0"/>
              <a:t>Application permettant la configuration rapide de la Raspberry Pi :</a:t>
            </a:r>
          </a:p>
          <a:p>
            <a:pPr lvl="1"/>
            <a:r>
              <a:rPr lang="fr-FR" sz="1400" dirty="0">
                <a:solidFill>
                  <a:schemeClr val="bg1"/>
                </a:solidFill>
              </a:rPr>
              <a:t>Configuration de la connectivité réseau Wi-Fi,</a:t>
            </a:r>
          </a:p>
          <a:p>
            <a:pPr lvl="1"/>
            <a:r>
              <a:rPr lang="fr-FR" sz="1400" dirty="0">
                <a:solidFill>
                  <a:schemeClr val="bg1"/>
                </a:solidFill>
              </a:rPr>
              <a:t>Modification de l’intervalle entre chaque prise de mesures.</a:t>
            </a:r>
          </a:p>
          <a:p>
            <a:pPr rtl="0"/>
            <a:r>
              <a:rPr lang="fr-FR" dirty="0"/>
              <a:t>Système de commande complète en ligne en lieu et place de la prise de contact avec l’entreprise.</a:t>
            </a:r>
          </a:p>
        </p:txBody>
      </p:sp>
      <p:sp>
        <p:nvSpPr>
          <p:cNvPr id="2" name="Espace réservé du numéro de diapositive 1">
            <a:extLst>
              <a:ext uri="{FF2B5EF4-FFF2-40B4-BE49-F238E27FC236}">
                <a16:creationId xmlns:a16="http://schemas.microsoft.com/office/drawing/2014/main" id="{4132B1B3-C6FB-4075-BF96-89BEEBC1E9E3}"/>
              </a:ext>
            </a:extLst>
          </p:cNvPr>
          <p:cNvSpPr>
            <a:spLocks noGrp="1"/>
          </p:cNvSpPr>
          <p:nvPr>
            <p:ph type="sldNum" sz="quarter" idx="10"/>
            <p:custDataLst>
              <p:tags r:id="rId7"/>
            </p:custDataLst>
          </p:nvPr>
        </p:nvSpPr>
        <p:spPr/>
        <p:txBody>
          <a:bodyPr rtlCol="0"/>
          <a:lstStyle/>
          <a:p>
            <a:pPr rtl="0"/>
            <a:fld id="{D495E168-DA5E-4888-8D8A-92B118324C14}" type="slidenum">
              <a:rPr lang="fr-FR" smtClean="0"/>
              <a:pPr rtl="0"/>
              <a:t>8</a:t>
            </a:fld>
            <a:endParaRPr lang="fr-FR"/>
          </a:p>
        </p:txBody>
      </p:sp>
      <p:sp>
        <p:nvSpPr>
          <p:cNvPr id="10" name="Espace réservé du pied de page 3">
            <a:extLst>
              <a:ext uri="{FF2B5EF4-FFF2-40B4-BE49-F238E27FC236}">
                <a16:creationId xmlns:a16="http://schemas.microsoft.com/office/drawing/2014/main" id="{8CF13ED4-B6BA-43E3-BA1B-7E5A75EF57E4}"/>
              </a:ext>
            </a:extLst>
          </p:cNvPr>
          <p:cNvSpPr>
            <a:spLocks noGrp="1"/>
          </p:cNvSpPr>
          <p:nvPr>
            <p:ph type="ftr" sz="quarter" idx="12"/>
            <p:custDataLst>
              <p:tags r:id="rId8"/>
            </p:custDataLst>
          </p:nvPr>
        </p:nvSpPr>
        <p:spPr>
          <a:xfrm>
            <a:off x="438912" y="6118484"/>
            <a:ext cx="5145024" cy="365125"/>
          </a:xfrm>
        </p:spPr>
        <p:txBody>
          <a:bodyPr/>
          <a:lstStyle/>
          <a:p>
            <a:pPr algn="ctr" rtl="0"/>
            <a:r>
              <a:rPr lang="fr-FR" sz="1200" noProof="0" dirty="0"/>
              <a:t>Système modulable de prises de mesures environnementales avec affichage</a:t>
            </a:r>
          </a:p>
        </p:txBody>
      </p:sp>
    </p:spTree>
    <p:extLst>
      <p:ext uri="{BB962C8B-B14F-4D97-AF65-F5344CB8AC3E}">
        <p14:creationId xmlns:p14="http://schemas.microsoft.com/office/powerpoint/2010/main" val="1876800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re 4">
            <a:extLst>
              <a:ext uri="{FF2B5EF4-FFF2-40B4-BE49-F238E27FC236}">
                <a16:creationId xmlns:a16="http://schemas.microsoft.com/office/drawing/2014/main" id="{0F674264-BCEC-4B65-BCCB-84112D3EC354}"/>
              </a:ext>
            </a:extLst>
          </p:cNvPr>
          <p:cNvSpPr>
            <a:spLocks noGrp="1"/>
          </p:cNvSpPr>
          <p:nvPr>
            <p:ph type="title"/>
            <p:custDataLst>
              <p:tags r:id="rId1"/>
            </p:custDataLst>
          </p:nvPr>
        </p:nvSpPr>
        <p:spPr>
          <a:xfrm>
            <a:off x="841248" y="1824990"/>
            <a:ext cx="4357688" cy="1325563"/>
          </a:xfrm>
        </p:spPr>
        <p:txBody>
          <a:bodyPr rtlCol="0">
            <a:normAutofit/>
          </a:bodyPr>
          <a:lstStyle/>
          <a:p>
            <a:pPr rtl="0"/>
            <a:r>
              <a:rPr lang="fr-FR" dirty="0"/>
              <a:t>Boîtier 3D</a:t>
            </a:r>
          </a:p>
        </p:txBody>
      </p:sp>
      <p:sp>
        <p:nvSpPr>
          <p:cNvPr id="4" name="Espace réservé du texte 3">
            <a:extLst>
              <a:ext uri="{FF2B5EF4-FFF2-40B4-BE49-F238E27FC236}">
                <a16:creationId xmlns:a16="http://schemas.microsoft.com/office/drawing/2014/main" id="{BE02D267-7BE2-4596-B469-BB4DC32CC0DB}"/>
              </a:ext>
            </a:extLst>
          </p:cNvPr>
          <p:cNvSpPr>
            <a:spLocks noGrp="1"/>
          </p:cNvSpPr>
          <p:nvPr>
            <p:ph type="body" sz="quarter" idx="16"/>
            <p:custDataLst>
              <p:tags r:id="rId2"/>
            </p:custDataLst>
          </p:nvPr>
        </p:nvSpPr>
        <p:spPr/>
        <p:txBody>
          <a:bodyPr rtlCol="0"/>
          <a:lstStyle/>
          <a:p>
            <a:pPr rtl="0"/>
            <a:r>
              <a:rPr lang="fr-FR" dirty="0"/>
              <a:t>Boîtier prévu pour l’impression 3D</a:t>
            </a:r>
          </a:p>
        </p:txBody>
      </p:sp>
      <p:sp>
        <p:nvSpPr>
          <p:cNvPr id="2" name="Espace réservé du numéro de diapositive 1">
            <a:extLst>
              <a:ext uri="{FF2B5EF4-FFF2-40B4-BE49-F238E27FC236}">
                <a16:creationId xmlns:a16="http://schemas.microsoft.com/office/drawing/2014/main" id="{11DBE06A-2C8A-44FA-9318-4BF6A8C3FFB2}"/>
              </a:ext>
            </a:extLst>
          </p:cNvPr>
          <p:cNvSpPr>
            <a:spLocks noGrp="1"/>
          </p:cNvSpPr>
          <p:nvPr>
            <p:ph type="sldNum" sz="quarter" idx="10"/>
            <p:custDataLst>
              <p:tags r:id="rId3"/>
            </p:custDataLst>
          </p:nvPr>
        </p:nvSpPr>
        <p:spPr/>
        <p:txBody>
          <a:bodyPr rtlCol="0"/>
          <a:lstStyle/>
          <a:p>
            <a:pPr rtl="0"/>
            <a:fld id="{D495E168-DA5E-4888-8D8A-92B118324C14}" type="slidenum">
              <a:rPr lang="fr-FR" smtClean="0"/>
              <a:pPr rtl="0"/>
              <a:t>9</a:t>
            </a:fld>
            <a:endParaRPr lang="fr-FR" dirty="0"/>
          </a:p>
        </p:txBody>
      </p:sp>
      <p:sp>
        <p:nvSpPr>
          <p:cNvPr id="7" name="Espace réservé du pied de page 3">
            <a:extLst>
              <a:ext uri="{FF2B5EF4-FFF2-40B4-BE49-F238E27FC236}">
                <a16:creationId xmlns:a16="http://schemas.microsoft.com/office/drawing/2014/main" id="{149CCCFF-EDA3-4224-B3E7-3824C266E2BC}"/>
              </a:ext>
            </a:extLst>
          </p:cNvPr>
          <p:cNvSpPr>
            <a:spLocks noGrp="1"/>
          </p:cNvSpPr>
          <p:nvPr>
            <p:ph type="ftr" sz="quarter" idx="12"/>
            <p:custDataLst>
              <p:tags r:id="rId4"/>
            </p:custDataLst>
          </p:nvPr>
        </p:nvSpPr>
        <p:spPr>
          <a:xfrm>
            <a:off x="438912" y="6118484"/>
            <a:ext cx="5145024" cy="365125"/>
          </a:xfrm>
        </p:spPr>
        <p:txBody>
          <a:bodyPr/>
          <a:lstStyle/>
          <a:p>
            <a:pPr algn="ctr" rtl="0"/>
            <a:r>
              <a:rPr lang="fr-FR" sz="1200" noProof="0" dirty="0"/>
              <a:t>Système modulable de prises de mesures environnementales avec affichage</a:t>
            </a:r>
          </a:p>
        </p:txBody>
      </p:sp>
      <p:pic>
        <p:nvPicPr>
          <p:cNvPr id="15" name="Image 14" descr="Une image contenant table&#10;&#10;Description générée automatiquement">
            <a:extLst>
              <a:ext uri="{FF2B5EF4-FFF2-40B4-BE49-F238E27FC236}">
                <a16:creationId xmlns:a16="http://schemas.microsoft.com/office/drawing/2014/main" id="{E79B3882-42C3-4B66-BF12-9A4D3E276075}"/>
              </a:ext>
            </a:extLst>
          </p:cNvPr>
          <p:cNvPicPr>
            <a:picLocks noChangeAspect="1"/>
          </p:cNvPicPr>
          <p:nvPr>
            <p:custDataLst>
              <p:tags r:id="rId5"/>
            </p:custDataLst>
          </p:nvPr>
        </p:nvPicPr>
        <p:blipFill rotWithShape="1">
          <a:blip r:embed="rId9"/>
          <a:srcRect t="20645" b="9136"/>
          <a:stretch/>
        </p:blipFill>
        <p:spPr>
          <a:xfrm>
            <a:off x="7073806" y="118890"/>
            <a:ext cx="4978494" cy="3495850"/>
          </a:xfrm>
          <a:prstGeom prst="rect">
            <a:avLst/>
          </a:prstGeom>
        </p:spPr>
      </p:pic>
      <p:pic>
        <p:nvPicPr>
          <p:cNvPr id="13" name="Image 12">
            <a:extLst>
              <a:ext uri="{FF2B5EF4-FFF2-40B4-BE49-F238E27FC236}">
                <a16:creationId xmlns:a16="http://schemas.microsoft.com/office/drawing/2014/main" id="{B5C1051A-89D9-4555-8A6C-E744A0B9C7CA}"/>
              </a:ext>
            </a:extLst>
          </p:cNvPr>
          <p:cNvPicPr>
            <a:picLocks noChangeAspect="1"/>
          </p:cNvPicPr>
          <p:nvPr>
            <p:custDataLst>
              <p:tags r:id="rId6"/>
            </p:custDataLst>
          </p:nvPr>
        </p:nvPicPr>
        <p:blipFill rotWithShape="1">
          <a:blip r:embed="rId10"/>
          <a:srcRect t="30304" b="8969"/>
          <a:stretch/>
        </p:blipFill>
        <p:spPr>
          <a:xfrm>
            <a:off x="6907276" y="3614740"/>
            <a:ext cx="5145024" cy="3124370"/>
          </a:xfrm>
          <a:prstGeom prst="rect">
            <a:avLst/>
          </a:prstGeom>
        </p:spPr>
      </p:pic>
    </p:spTree>
    <p:extLst>
      <p:ext uri="{BB962C8B-B14F-4D97-AF65-F5344CB8AC3E}">
        <p14:creationId xmlns:p14="http://schemas.microsoft.com/office/powerpoint/2010/main" val="61217797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NUM" val="1"/>
</p:tagLst>
</file>

<file path=ppt/tags/tag10.xml><?xml version="1.0" encoding="utf-8"?>
<p:tagLst xmlns:a="http://schemas.openxmlformats.org/drawingml/2006/main" xmlns:r="http://schemas.openxmlformats.org/officeDocument/2006/relationships" xmlns:p="http://schemas.openxmlformats.org/presentationml/2006/main">
  <p:tag name="NUM" val="3"/>
</p:tagLst>
</file>

<file path=ppt/tags/tag11.xml><?xml version="1.0" encoding="utf-8"?>
<p:tagLst xmlns:a="http://schemas.openxmlformats.org/drawingml/2006/main" xmlns:r="http://schemas.openxmlformats.org/officeDocument/2006/relationships" xmlns:p="http://schemas.openxmlformats.org/presentationml/2006/main">
  <p:tag name="NUM" val="4"/>
</p:tagLst>
</file>

<file path=ppt/tags/tag12.xml><?xml version="1.0" encoding="utf-8"?>
<p:tagLst xmlns:a="http://schemas.openxmlformats.org/drawingml/2006/main" xmlns:r="http://schemas.openxmlformats.org/officeDocument/2006/relationships" xmlns:p="http://schemas.openxmlformats.org/presentationml/2006/main">
  <p:tag name="NUM" val="5"/>
</p:tagLst>
</file>

<file path=ppt/tags/tag13.xml><?xml version="1.0" encoding="utf-8"?>
<p:tagLst xmlns:a="http://schemas.openxmlformats.org/drawingml/2006/main" xmlns:r="http://schemas.openxmlformats.org/officeDocument/2006/relationships" xmlns:p="http://schemas.openxmlformats.org/presentationml/2006/main">
  <p:tag name="NUM" val="6"/>
</p:tagLst>
</file>

<file path=ppt/tags/tag14.xml><?xml version="1.0" encoding="utf-8"?>
<p:tagLst xmlns:a="http://schemas.openxmlformats.org/drawingml/2006/main" xmlns:r="http://schemas.openxmlformats.org/officeDocument/2006/relationships" xmlns:p="http://schemas.openxmlformats.org/presentationml/2006/main">
  <p:tag name="NUM" val="1"/>
</p:tagLst>
</file>

<file path=ppt/tags/tag15.xml><?xml version="1.0" encoding="utf-8"?>
<p:tagLst xmlns:a="http://schemas.openxmlformats.org/drawingml/2006/main" xmlns:r="http://schemas.openxmlformats.org/officeDocument/2006/relationships" xmlns:p="http://schemas.openxmlformats.org/presentationml/2006/main">
  <p:tag name="NUM" val="2"/>
</p:tagLst>
</file>

<file path=ppt/tags/tag16.xml><?xml version="1.0" encoding="utf-8"?>
<p:tagLst xmlns:a="http://schemas.openxmlformats.org/drawingml/2006/main" xmlns:r="http://schemas.openxmlformats.org/officeDocument/2006/relationships" xmlns:p="http://schemas.openxmlformats.org/presentationml/2006/main">
  <p:tag name="NUM" val="3"/>
</p:tagLst>
</file>

<file path=ppt/tags/tag17.xml><?xml version="1.0" encoding="utf-8"?>
<p:tagLst xmlns:a="http://schemas.openxmlformats.org/drawingml/2006/main" xmlns:r="http://schemas.openxmlformats.org/officeDocument/2006/relationships" xmlns:p="http://schemas.openxmlformats.org/presentationml/2006/main">
  <p:tag name="NUM" val="4"/>
</p:tagLst>
</file>

<file path=ppt/tags/tag18.xml><?xml version="1.0" encoding="utf-8"?>
<p:tagLst xmlns:a="http://schemas.openxmlformats.org/drawingml/2006/main" xmlns:r="http://schemas.openxmlformats.org/officeDocument/2006/relationships" xmlns:p="http://schemas.openxmlformats.org/presentationml/2006/main">
  <p:tag name="NUM" val="1"/>
</p:tagLst>
</file>

<file path=ppt/tags/tag19.xml><?xml version="1.0" encoding="utf-8"?>
<p:tagLst xmlns:a="http://schemas.openxmlformats.org/drawingml/2006/main" xmlns:r="http://schemas.openxmlformats.org/officeDocument/2006/relationships" xmlns:p="http://schemas.openxmlformats.org/presentationml/2006/main">
  <p:tag name="NUM" val="2"/>
</p:tagLst>
</file>

<file path=ppt/tags/tag2.xml><?xml version="1.0" encoding="utf-8"?>
<p:tagLst xmlns:a="http://schemas.openxmlformats.org/drawingml/2006/main" xmlns:r="http://schemas.openxmlformats.org/officeDocument/2006/relationships" xmlns:p="http://schemas.openxmlformats.org/presentationml/2006/main">
  <p:tag name="NUM" val="2"/>
</p:tagLst>
</file>

<file path=ppt/tags/tag20.xml><?xml version="1.0" encoding="utf-8"?>
<p:tagLst xmlns:a="http://schemas.openxmlformats.org/drawingml/2006/main" xmlns:r="http://schemas.openxmlformats.org/officeDocument/2006/relationships" xmlns:p="http://schemas.openxmlformats.org/presentationml/2006/main">
  <p:tag name="NUM" val="3"/>
</p:tagLst>
</file>

<file path=ppt/tags/tag21.xml><?xml version="1.0" encoding="utf-8"?>
<p:tagLst xmlns:a="http://schemas.openxmlformats.org/drawingml/2006/main" xmlns:r="http://schemas.openxmlformats.org/officeDocument/2006/relationships" xmlns:p="http://schemas.openxmlformats.org/presentationml/2006/main">
  <p:tag name="NUM" val="4"/>
</p:tagLst>
</file>

<file path=ppt/tags/tag22.xml><?xml version="1.0" encoding="utf-8"?>
<p:tagLst xmlns:a="http://schemas.openxmlformats.org/drawingml/2006/main" xmlns:r="http://schemas.openxmlformats.org/officeDocument/2006/relationships" xmlns:p="http://schemas.openxmlformats.org/presentationml/2006/main">
  <p:tag name="NUM" val="5"/>
</p:tagLst>
</file>

<file path=ppt/tags/tag23.xml><?xml version="1.0" encoding="utf-8"?>
<p:tagLst xmlns:a="http://schemas.openxmlformats.org/drawingml/2006/main" xmlns:r="http://schemas.openxmlformats.org/officeDocument/2006/relationships" xmlns:p="http://schemas.openxmlformats.org/presentationml/2006/main">
  <p:tag name="NUM" val="6"/>
</p:tagLst>
</file>

<file path=ppt/tags/tag24.xml><?xml version="1.0" encoding="utf-8"?>
<p:tagLst xmlns:a="http://schemas.openxmlformats.org/drawingml/2006/main" xmlns:r="http://schemas.openxmlformats.org/officeDocument/2006/relationships" xmlns:p="http://schemas.openxmlformats.org/presentationml/2006/main">
  <p:tag name="NUM" val="7"/>
</p:tagLst>
</file>

<file path=ppt/tags/tag25.xml><?xml version="1.0" encoding="utf-8"?>
<p:tagLst xmlns:a="http://schemas.openxmlformats.org/drawingml/2006/main" xmlns:r="http://schemas.openxmlformats.org/officeDocument/2006/relationships" xmlns:p="http://schemas.openxmlformats.org/presentationml/2006/main">
  <p:tag name="NUM" val="8"/>
</p:tagLst>
</file>

<file path=ppt/tags/tag26.xml><?xml version="1.0" encoding="utf-8"?>
<p:tagLst xmlns:a="http://schemas.openxmlformats.org/drawingml/2006/main" xmlns:r="http://schemas.openxmlformats.org/officeDocument/2006/relationships" xmlns:p="http://schemas.openxmlformats.org/presentationml/2006/main">
  <p:tag name="NUM" val="1"/>
</p:tagLst>
</file>

<file path=ppt/tags/tag27.xml><?xml version="1.0" encoding="utf-8"?>
<p:tagLst xmlns:a="http://schemas.openxmlformats.org/drawingml/2006/main" xmlns:r="http://schemas.openxmlformats.org/officeDocument/2006/relationships" xmlns:p="http://schemas.openxmlformats.org/presentationml/2006/main">
  <p:tag name="NUM" val="2"/>
</p:tagLst>
</file>

<file path=ppt/tags/tag28.xml><?xml version="1.0" encoding="utf-8"?>
<p:tagLst xmlns:a="http://schemas.openxmlformats.org/drawingml/2006/main" xmlns:r="http://schemas.openxmlformats.org/officeDocument/2006/relationships" xmlns:p="http://schemas.openxmlformats.org/presentationml/2006/main">
  <p:tag name="NUM" val="3"/>
</p:tagLst>
</file>

<file path=ppt/tags/tag29.xml><?xml version="1.0" encoding="utf-8"?>
<p:tagLst xmlns:a="http://schemas.openxmlformats.org/drawingml/2006/main" xmlns:r="http://schemas.openxmlformats.org/officeDocument/2006/relationships" xmlns:p="http://schemas.openxmlformats.org/presentationml/2006/main">
  <p:tag name="NUM" val="4"/>
</p:tagLst>
</file>

<file path=ppt/tags/tag3.xml><?xml version="1.0" encoding="utf-8"?>
<p:tagLst xmlns:a="http://schemas.openxmlformats.org/drawingml/2006/main" xmlns:r="http://schemas.openxmlformats.org/officeDocument/2006/relationships" xmlns:p="http://schemas.openxmlformats.org/presentationml/2006/main">
  <p:tag name="NUM" val="3"/>
</p:tagLst>
</file>

<file path=ppt/tags/tag30.xml><?xml version="1.0" encoding="utf-8"?>
<p:tagLst xmlns:a="http://schemas.openxmlformats.org/drawingml/2006/main" xmlns:r="http://schemas.openxmlformats.org/officeDocument/2006/relationships" xmlns:p="http://schemas.openxmlformats.org/presentationml/2006/main">
  <p:tag name="NUM" val="5"/>
</p:tagLst>
</file>

<file path=ppt/tags/tag31.xml><?xml version="1.0" encoding="utf-8"?>
<p:tagLst xmlns:a="http://schemas.openxmlformats.org/drawingml/2006/main" xmlns:r="http://schemas.openxmlformats.org/officeDocument/2006/relationships" xmlns:p="http://schemas.openxmlformats.org/presentationml/2006/main">
  <p:tag name="NUM" val="1"/>
</p:tagLst>
</file>

<file path=ppt/tags/tag32.xml><?xml version="1.0" encoding="utf-8"?>
<p:tagLst xmlns:a="http://schemas.openxmlformats.org/drawingml/2006/main" xmlns:r="http://schemas.openxmlformats.org/officeDocument/2006/relationships" xmlns:p="http://schemas.openxmlformats.org/presentationml/2006/main">
  <p:tag name="NUM" val="2"/>
</p:tagLst>
</file>

<file path=ppt/tags/tag33.xml><?xml version="1.0" encoding="utf-8"?>
<p:tagLst xmlns:a="http://schemas.openxmlformats.org/drawingml/2006/main" xmlns:r="http://schemas.openxmlformats.org/officeDocument/2006/relationships" xmlns:p="http://schemas.openxmlformats.org/presentationml/2006/main">
  <p:tag name="NUM" val="3"/>
</p:tagLst>
</file>

<file path=ppt/tags/tag34.xml><?xml version="1.0" encoding="utf-8"?>
<p:tagLst xmlns:a="http://schemas.openxmlformats.org/drawingml/2006/main" xmlns:r="http://schemas.openxmlformats.org/officeDocument/2006/relationships" xmlns:p="http://schemas.openxmlformats.org/presentationml/2006/main">
  <p:tag name="NUM" val="4"/>
</p:tagLst>
</file>

<file path=ppt/tags/tag35.xml><?xml version="1.0" encoding="utf-8"?>
<p:tagLst xmlns:a="http://schemas.openxmlformats.org/drawingml/2006/main" xmlns:r="http://schemas.openxmlformats.org/officeDocument/2006/relationships" xmlns:p="http://schemas.openxmlformats.org/presentationml/2006/main">
  <p:tag name="NUM" val="5"/>
</p:tagLst>
</file>

<file path=ppt/tags/tag36.xml><?xml version="1.0" encoding="utf-8"?>
<p:tagLst xmlns:a="http://schemas.openxmlformats.org/drawingml/2006/main" xmlns:r="http://schemas.openxmlformats.org/officeDocument/2006/relationships" xmlns:p="http://schemas.openxmlformats.org/presentationml/2006/main">
  <p:tag name="NUM" val="1"/>
</p:tagLst>
</file>

<file path=ppt/tags/tag37.xml><?xml version="1.0" encoding="utf-8"?>
<p:tagLst xmlns:a="http://schemas.openxmlformats.org/drawingml/2006/main" xmlns:r="http://schemas.openxmlformats.org/officeDocument/2006/relationships" xmlns:p="http://schemas.openxmlformats.org/presentationml/2006/main">
  <p:tag name="NUM" val="2"/>
</p:tagLst>
</file>

<file path=ppt/tags/tag38.xml><?xml version="1.0" encoding="utf-8"?>
<p:tagLst xmlns:a="http://schemas.openxmlformats.org/drawingml/2006/main" xmlns:r="http://schemas.openxmlformats.org/officeDocument/2006/relationships" xmlns:p="http://schemas.openxmlformats.org/presentationml/2006/main">
  <p:tag name="NUM" val="3"/>
</p:tagLst>
</file>

<file path=ppt/tags/tag39.xml><?xml version="1.0" encoding="utf-8"?>
<p:tagLst xmlns:a="http://schemas.openxmlformats.org/drawingml/2006/main" xmlns:r="http://schemas.openxmlformats.org/officeDocument/2006/relationships" xmlns:p="http://schemas.openxmlformats.org/presentationml/2006/main">
  <p:tag name="NUM" val="4"/>
</p:tagLst>
</file>

<file path=ppt/tags/tag4.xml><?xml version="1.0" encoding="utf-8"?>
<p:tagLst xmlns:a="http://schemas.openxmlformats.org/drawingml/2006/main" xmlns:r="http://schemas.openxmlformats.org/officeDocument/2006/relationships" xmlns:p="http://schemas.openxmlformats.org/presentationml/2006/main">
  <p:tag name="NUM" val="4"/>
</p:tagLst>
</file>

<file path=ppt/tags/tag40.xml><?xml version="1.0" encoding="utf-8"?>
<p:tagLst xmlns:a="http://schemas.openxmlformats.org/drawingml/2006/main" xmlns:r="http://schemas.openxmlformats.org/officeDocument/2006/relationships" xmlns:p="http://schemas.openxmlformats.org/presentationml/2006/main">
  <p:tag name="NUM" val="5"/>
</p:tagLst>
</file>

<file path=ppt/tags/tag41.xml><?xml version="1.0" encoding="utf-8"?>
<p:tagLst xmlns:a="http://schemas.openxmlformats.org/drawingml/2006/main" xmlns:r="http://schemas.openxmlformats.org/officeDocument/2006/relationships" xmlns:p="http://schemas.openxmlformats.org/presentationml/2006/main">
  <p:tag name="NUM" val="6"/>
</p:tagLst>
</file>

<file path=ppt/tags/tag42.xml><?xml version="1.0" encoding="utf-8"?>
<p:tagLst xmlns:a="http://schemas.openxmlformats.org/drawingml/2006/main" xmlns:r="http://schemas.openxmlformats.org/officeDocument/2006/relationships" xmlns:p="http://schemas.openxmlformats.org/presentationml/2006/main">
  <p:tag name="NUM" val="1"/>
</p:tagLst>
</file>

<file path=ppt/tags/tag43.xml><?xml version="1.0" encoding="utf-8"?>
<p:tagLst xmlns:a="http://schemas.openxmlformats.org/drawingml/2006/main" xmlns:r="http://schemas.openxmlformats.org/officeDocument/2006/relationships" xmlns:p="http://schemas.openxmlformats.org/presentationml/2006/main">
  <p:tag name="NUM" val="2"/>
</p:tagLst>
</file>

<file path=ppt/tags/tag44.xml><?xml version="1.0" encoding="utf-8"?>
<p:tagLst xmlns:a="http://schemas.openxmlformats.org/drawingml/2006/main" xmlns:r="http://schemas.openxmlformats.org/officeDocument/2006/relationships" xmlns:p="http://schemas.openxmlformats.org/presentationml/2006/main">
  <p:tag name="NUM" val="3"/>
</p:tagLst>
</file>

<file path=ppt/tags/tag45.xml><?xml version="1.0" encoding="utf-8"?>
<p:tagLst xmlns:a="http://schemas.openxmlformats.org/drawingml/2006/main" xmlns:r="http://schemas.openxmlformats.org/officeDocument/2006/relationships" xmlns:p="http://schemas.openxmlformats.org/presentationml/2006/main">
  <p:tag name="NUM" val="4"/>
</p:tagLst>
</file>

<file path=ppt/tags/tag46.xml><?xml version="1.0" encoding="utf-8"?>
<p:tagLst xmlns:a="http://schemas.openxmlformats.org/drawingml/2006/main" xmlns:r="http://schemas.openxmlformats.org/officeDocument/2006/relationships" xmlns:p="http://schemas.openxmlformats.org/presentationml/2006/main">
  <p:tag name="NUM" val="5"/>
</p:tagLst>
</file>

<file path=ppt/tags/tag47.xml><?xml version="1.0" encoding="utf-8"?>
<p:tagLst xmlns:a="http://schemas.openxmlformats.org/drawingml/2006/main" xmlns:r="http://schemas.openxmlformats.org/officeDocument/2006/relationships" xmlns:p="http://schemas.openxmlformats.org/presentationml/2006/main">
  <p:tag name="NUM" val="6"/>
</p:tagLst>
</file>

<file path=ppt/tags/tag48.xml><?xml version="1.0" encoding="utf-8"?>
<p:tagLst xmlns:a="http://schemas.openxmlformats.org/drawingml/2006/main" xmlns:r="http://schemas.openxmlformats.org/officeDocument/2006/relationships" xmlns:p="http://schemas.openxmlformats.org/presentationml/2006/main">
  <p:tag name="NUM" val="7"/>
</p:tagLst>
</file>

<file path=ppt/tags/tag49.xml><?xml version="1.0" encoding="utf-8"?>
<p:tagLst xmlns:a="http://schemas.openxmlformats.org/drawingml/2006/main" xmlns:r="http://schemas.openxmlformats.org/officeDocument/2006/relationships" xmlns:p="http://schemas.openxmlformats.org/presentationml/2006/main">
  <p:tag name="NUM" val="8"/>
</p:tagLst>
</file>

<file path=ppt/tags/tag5.xml><?xml version="1.0" encoding="utf-8"?>
<p:tagLst xmlns:a="http://schemas.openxmlformats.org/drawingml/2006/main" xmlns:r="http://schemas.openxmlformats.org/officeDocument/2006/relationships" xmlns:p="http://schemas.openxmlformats.org/presentationml/2006/main">
  <p:tag name="NUM" val="5"/>
</p:tagLst>
</file>

<file path=ppt/tags/tag50.xml><?xml version="1.0" encoding="utf-8"?>
<p:tagLst xmlns:a="http://schemas.openxmlformats.org/drawingml/2006/main" xmlns:r="http://schemas.openxmlformats.org/officeDocument/2006/relationships" xmlns:p="http://schemas.openxmlformats.org/presentationml/2006/main">
  <p:tag name="NUM" val="1"/>
</p:tagLst>
</file>

<file path=ppt/tags/tag51.xml><?xml version="1.0" encoding="utf-8"?>
<p:tagLst xmlns:a="http://schemas.openxmlformats.org/drawingml/2006/main" xmlns:r="http://schemas.openxmlformats.org/officeDocument/2006/relationships" xmlns:p="http://schemas.openxmlformats.org/presentationml/2006/main">
  <p:tag name="NUM" val="2"/>
</p:tagLst>
</file>

<file path=ppt/tags/tag52.xml><?xml version="1.0" encoding="utf-8"?>
<p:tagLst xmlns:a="http://schemas.openxmlformats.org/drawingml/2006/main" xmlns:r="http://schemas.openxmlformats.org/officeDocument/2006/relationships" xmlns:p="http://schemas.openxmlformats.org/presentationml/2006/main">
  <p:tag name="NUM" val="3"/>
</p:tagLst>
</file>

<file path=ppt/tags/tag53.xml><?xml version="1.0" encoding="utf-8"?>
<p:tagLst xmlns:a="http://schemas.openxmlformats.org/drawingml/2006/main" xmlns:r="http://schemas.openxmlformats.org/officeDocument/2006/relationships" xmlns:p="http://schemas.openxmlformats.org/presentationml/2006/main">
  <p:tag name="NUM" val="4"/>
</p:tagLst>
</file>

<file path=ppt/tags/tag54.xml><?xml version="1.0" encoding="utf-8"?>
<p:tagLst xmlns:a="http://schemas.openxmlformats.org/drawingml/2006/main" xmlns:r="http://schemas.openxmlformats.org/officeDocument/2006/relationships" xmlns:p="http://schemas.openxmlformats.org/presentationml/2006/main">
  <p:tag name="NUM" val="5"/>
</p:tagLst>
</file>

<file path=ppt/tags/tag55.xml><?xml version="1.0" encoding="utf-8"?>
<p:tagLst xmlns:a="http://schemas.openxmlformats.org/drawingml/2006/main" xmlns:r="http://schemas.openxmlformats.org/officeDocument/2006/relationships" xmlns:p="http://schemas.openxmlformats.org/presentationml/2006/main">
  <p:tag name="NUM" val="6"/>
</p:tagLst>
</file>

<file path=ppt/tags/tag56.xml><?xml version="1.0" encoding="utf-8"?>
<p:tagLst xmlns:a="http://schemas.openxmlformats.org/drawingml/2006/main" xmlns:r="http://schemas.openxmlformats.org/officeDocument/2006/relationships" xmlns:p="http://schemas.openxmlformats.org/presentationml/2006/main">
  <p:tag name="NUM" val="1"/>
</p:tagLst>
</file>

<file path=ppt/tags/tag57.xml><?xml version="1.0" encoding="utf-8"?>
<p:tagLst xmlns:a="http://schemas.openxmlformats.org/drawingml/2006/main" xmlns:r="http://schemas.openxmlformats.org/officeDocument/2006/relationships" xmlns:p="http://schemas.openxmlformats.org/presentationml/2006/main">
  <p:tag name="NUM" val="2"/>
</p:tagLst>
</file>

<file path=ppt/tags/tag58.xml><?xml version="1.0" encoding="utf-8"?>
<p:tagLst xmlns:a="http://schemas.openxmlformats.org/drawingml/2006/main" xmlns:r="http://schemas.openxmlformats.org/officeDocument/2006/relationships" xmlns:p="http://schemas.openxmlformats.org/presentationml/2006/main">
  <p:tag name="NUM" val="3"/>
</p:tagLst>
</file>

<file path=ppt/tags/tag59.xml><?xml version="1.0" encoding="utf-8"?>
<p:tagLst xmlns:a="http://schemas.openxmlformats.org/drawingml/2006/main" xmlns:r="http://schemas.openxmlformats.org/officeDocument/2006/relationships" xmlns:p="http://schemas.openxmlformats.org/presentationml/2006/main">
  <p:tag name="NUM" val="4"/>
</p:tagLst>
</file>

<file path=ppt/tags/tag6.xml><?xml version="1.0" encoding="utf-8"?>
<p:tagLst xmlns:a="http://schemas.openxmlformats.org/drawingml/2006/main" xmlns:r="http://schemas.openxmlformats.org/officeDocument/2006/relationships" xmlns:p="http://schemas.openxmlformats.org/presentationml/2006/main">
  <p:tag name="NUM" val="6"/>
</p:tagLst>
</file>

<file path=ppt/tags/tag60.xml><?xml version="1.0" encoding="utf-8"?>
<p:tagLst xmlns:a="http://schemas.openxmlformats.org/drawingml/2006/main" xmlns:r="http://schemas.openxmlformats.org/officeDocument/2006/relationships" xmlns:p="http://schemas.openxmlformats.org/presentationml/2006/main">
  <p:tag name="NUM" val="1"/>
</p:tagLst>
</file>

<file path=ppt/tags/tag61.xml><?xml version="1.0" encoding="utf-8"?>
<p:tagLst xmlns:a="http://schemas.openxmlformats.org/drawingml/2006/main" xmlns:r="http://schemas.openxmlformats.org/officeDocument/2006/relationships" xmlns:p="http://schemas.openxmlformats.org/presentationml/2006/main">
  <p:tag name="NUM" val="2"/>
</p:tagLst>
</file>

<file path=ppt/tags/tag62.xml><?xml version="1.0" encoding="utf-8"?>
<p:tagLst xmlns:a="http://schemas.openxmlformats.org/drawingml/2006/main" xmlns:r="http://schemas.openxmlformats.org/officeDocument/2006/relationships" xmlns:p="http://schemas.openxmlformats.org/presentationml/2006/main">
  <p:tag name="NUM" val="3"/>
</p:tagLst>
</file>

<file path=ppt/tags/tag63.xml><?xml version="1.0" encoding="utf-8"?>
<p:tagLst xmlns:a="http://schemas.openxmlformats.org/drawingml/2006/main" xmlns:r="http://schemas.openxmlformats.org/officeDocument/2006/relationships" xmlns:p="http://schemas.openxmlformats.org/presentationml/2006/main">
  <p:tag name="NUM" val="4"/>
</p:tagLst>
</file>

<file path=ppt/tags/tag64.xml><?xml version="1.0" encoding="utf-8"?>
<p:tagLst xmlns:a="http://schemas.openxmlformats.org/drawingml/2006/main" xmlns:r="http://schemas.openxmlformats.org/officeDocument/2006/relationships" xmlns:p="http://schemas.openxmlformats.org/presentationml/2006/main">
  <p:tag name="NUM" val="5"/>
</p:tagLst>
</file>

<file path=ppt/tags/tag65.xml><?xml version="1.0" encoding="utf-8"?>
<p:tagLst xmlns:a="http://schemas.openxmlformats.org/drawingml/2006/main" xmlns:r="http://schemas.openxmlformats.org/officeDocument/2006/relationships" xmlns:p="http://schemas.openxmlformats.org/presentationml/2006/main">
  <p:tag name="NUM" val="1"/>
</p:tagLst>
</file>

<file path=ppt/tags/tag66.xml><?xml version="1.0" encoding="utf-8"?>
<p:tagLst xmlns:a="http://schemas.openxmlformats.org/drawingml/2006/main" xmlns:r="http://schemas.openxmlformats.org/officeDocument/2006/relationships" xmlns:p="http://schemas.openxmlformats.org/presentationml/2006/main">
  <p:tag name="NUM" val="2"/>
</p:tagLst>
</file>

<file path=ppt/tags/tag67.xml><?xml version="1.0" encoding="utf-8"?>
<p:tagLst xmlns:a="http://schemas.openxmlformats.org/drawingml/2006/main" xmlns:r="http://schemas.openxmlformats.org/officeDocument/2006/relationships" xmlns:p="http://schemas.openxmlformats.org/presentationml/2006/main">
  <p:tag name="NUM" val="3"/>
</p:tagLst>
</file>

<file path=ppt/tags/tag68.xml><?xml version="1.0" encoding="utf-8"?>
<p:tagLst xmlns:a="http://schemas.openxmlformats.org/drawingml/2006/main" xmlns:r="http://schemas.openxmlformats.org/officeDocument/2006/relationships" xmlns:p="http://schemas.openxmlformats.org/presentationml/2006/main">
  <p:tag name="NUM" val="4"/>
</p:tagLst>
</file>

<file path=ppt/tags/tag7.xml><?xml version="1.0" encoding="utf-8"?>
<p:tagLst xmlns:a="http://schemas.openxmlformats.org/drawingml/2006/main" xmlns:r="http://schemas.openxmlformats.org/officeDocument/2006/relationships" xmlns:p="http://schemas.openxmlformats.org/presentationml/2006/main">
  <p:tag name="NUM" val="7"/>
</p:tagLst>
</file>

<file path=ppt/tags/tag8.xml><?xml version="1.0" encoding="utf-8"?>
<p:tagLst xmlns:a="http://schemas.openxmlformats.org/drawingml/2006/main" xmlns:r="http://schemas.openxmlformats.org/officeDocument/2006/relationships" xmlns:p="http://schemas.openxmlformats.org/presentationml/2006/main">
  <p:tag name="NUM" val="1"/>
</p:tagLst>
</file>

<file path=ppt/tags/tag9.xml><?xml version="1.0" encoding="utf-8"?>
<p:tagLst xmlns:a="http://schemas.openxmlformats.org/drawingml/2006/main" xmlns:r="http://schemas.openxmlformats.org/officeDocument/2006/relationships" xmlns:p="http://schemas.openxmlformats.org/presentationml/2006/main">
  <p:tag name="NUM" val="2"/>
</p:tagLst>
</file>

<file path=ppt/theme/theme1.xml><?xml version="1.0" encoding="utf-8"?>
<a:theme xmlns:a="http://schemas.openxmlformats.org/drawingml/2006/main" name="Thème Office">
  <a:themeElements>
    <a:clrScheme name="Custom 24">
      <a:dk1>
        <a:sysClr val="windowText" lastClr="000000"/>
      </a:dk1>
      <a:lt1>
        <a:sysClr val="window" lastClr="FFFFFF"/>
      </a:lt1>
      <a:dk2>
        <a:srgbClr val="64AC00"/>
      </a:dk2>
      <a:lt2>
        <a:srgbClr val="CBFF00"/>
      </a:lt2>
      <a:accent1>
        <a:srgbClr val="002E62"/>
      </a:accent1>
      <a:accent2>
        <a:srgbClr val="004CB9"/>
      </a:accent2>
      <a:accent3>
        <a:srgbClr val="005500"/>
      </a:accent3>
      <a:accent4>
        <a:srgbClr val="16B3DC"/>
      </a:accent4>
      <a:accent5>
        <a:srgbClr val="F9DC5C"/>
      </a:accent5>
      <a:accent6>
        <a:srgbClr val="EF626C"/>
      </a:accent6>
      <a:hlink>
        <a:srgbClr val="FFFFFF"/>
      </a:hlink>
      <a:folHlink>
        <a:srgbClr val="FFFFFF"/>
      </a:folHlink>
    </a:clrScheme>
    <a:fontScheme name="Custom 21">
      <a:majorFont>
        <a:latin typeface="Gill Sans MT"/>
        <a:ea typeface=""/>
        <a:cs typeface=""/>
      </a:majorFont>
      <a:minorFont>
        <a:latin typeface="Franklin Gothic Book"/>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bg2"/>
        </a:solidFill>
        <a:ln w="12700" cap="flat">
          <a:noFill/>
          <a:prstDash val="solid"/>
          <a:miter/>
        </a:ln>
      </a:spPr>
      <a:bodyPr rtlCol="0" anchor="ctr"/>
      <a:lstStyle>
        <a:defPPr algn="l">
          <a:defRPr dirty="0"/>
        </a:defPPr>
      </a:lstStyle>
    </a:spDef>
  </a:objectDefaults>
  <a:extraClrSchemeLst/>
  <a:extLst>
    <a:ext uri="{05A4C25C-085E-4340-85A3-A5531E510DB2}">
      <thm15:themeFamily xmlns:thm15="http://schemas.microsoft.com/office/thememl/2012/main" name="Office_30677489_TF22977542" id="{B42B8ECA-F747-49D9-9C3C-F55C9AC0FDCC}" vid="{7DC239D7-F241-4F3A-8291-79AA8EA34700}"/>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Présentation en plein air</Template>
  <TotalTime>0</TotalTime>
  <Words>865</Words>
  <Application>Microsoft Office PowerPoint</Application>
  <PresentationFormat>Grand écran</PresentationFormat>
  <Paragraphs>113</Paragraphs>
  <Slides>12</Slides>
  <Notes>11</Notes>
  <HiddenSlides>1</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12</vt:i4>
      </vt:variant>
    </vt:vector>
  </HeadingPairs>
  <TitlesOfParts>
    <vt:vector size="18" baseType="lpstr">
      <vt:lpstr>Arial</vt:lpstr>
      <vt:lpstr>Calibri</vt:lpstr>
      <vt:lpstr>EPHEC</vt:lpstr>
      <vt:lpstr>Franklin Gothic Book</vt:lpstr>
      <vt:lpstr>Gill Sans MT</vt:lpstr>
      <vt:lpstr>Thème Office</vt:lpstr>
      <vt:lpstr>Système modulable de prises de mesures environnementales sur Raspberry Pi avec système d’affichage</vt:lpstr>
      <vt:lpstr>Plan</vt:lpstr>
      <vt:lpstr>Introduction</vt:lpstr>
      <vt:lpstr>Développement</vt:lpstr>
      <vt:lpstr>Présentation PowerPoint</vt:lpstr>
      <vt:lpstr>Sécurité et rapidité</vt:lpstr>
      <vt:lpstr>Sécurité et rapidité</vt:lpstr>
      <vt:lpstr>Piste d’amélioration</vt:lpstr>
      <vt:lpstr>Boîtier 3D</vt:lpstr>
      <vt:lpstr>Conclusion</vt:lpstr>
      <vt:lpstr>MERCI DE VOTRE ATTENTION !</vt:lpstr>
      <vt:lpstr>Personnaliser ce modèle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2020-06-16T15:31:08Z</dcterms:created>
  <dcterms:modified xsi:type="dcterms:W3CDTF">2020-06-16T16:54:34Z</dcterms:modified>
</cp:coreProperties>
</file>